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Slides/notesSlide5.xml" ContentType="application/vnd.openxmlformats-officedocument.presentationml.notesSlide+xml"/>
  <Override PartName="/ppt/slideMasters/slideMaster1.xml" ContentType="application/vnd.openxmlformats-officedocument.presentationml.slideMaster+xml"/>
  <Override PartName="/ppt/notesSlides/notesSlide7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6.xml" ContentType="application/vnd.openxmlformats-officedocument.presentationml.notesSlide+xml"/>
  <Override PartName="/ppt/slideLayouts/slideLayout22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9" r:id="rId1"/>
  </p:sldMasterIdLst>
  <p:notesMasterIdLst>
    <p:notesMasterId r:id="rId9"/>
  </p:notesMasterIdLst>
  <p:sldIdLst>
    <p:sldId id="326" r:id="rId2"/>
    <p:sldId id="370" r:id="rId3"/>
    <p:sldId id="377" r:id="rId4"/>
    <p:sldId id="378" r:id="rId5"/>
    <p:sldId id="379" r:id="rId6"/>
    <p:sldId id="380" r:id="rId7"/>
    <p:sldId id="376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4C9CF"/>
    <a:srgbClr val="E7E9EC"/>
    <a:srgbClr val="12273F"/>
    <a:srgbClr val="77E3E4"/>
    <a:srgbClr val="FE015B"/>
    <a:srgbClr val="3CD7D9"/>
    <a:srgbClr val="FF7300"/>
    <a:srgbClr val="9E71FE"/>
    <a:srgbClr val="D4AF37"/>
    <a:srgbClr val="A5D7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6" autoAdjust="0"/>
    <p:restoredTop sz="82184" autoAdjust="0"/>
  </p:normalViewPr>
  <p:slideViewPr>
    <p:cSldViewPr snapToGrid="0" showGuides="1">
      <p:cViewPr varScale="1">
        <p:scale>
          <a:sx n="95" d="100"/>
          <a:sy n="95" d="100"/>
        </p:scale>
        <p:origin x="1194" y="7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105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40E002-B88B-4BB0-BA5A-919501F4FBF2}" type="datetimeFigureOut">
              <a:rPr lang="en-GB" smtClean="0"/>
              <a:t>11/10/2023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5E53B0-EFB7-4B0E-B012-E676534541B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0667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5E53B0-EFB7-4B0E-B012-E676534541B5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07904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5E53B0-EFB7-4B0E-B012-E676534541B5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41372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5E53B0-EFB7-4B0E-B012-E676534541B5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80470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5E53B0-EFB7-4B0E-B012-E676534541B5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94468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5E53B0-EFB7-4B0E-B012-E676534541B5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16533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5E53B0-EFB7-4B0E-B012-E676534541B5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85141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5E53B0-EFB7-4B0E-B012-E676534541B5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8954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Dark Blue Cover">
    <p:bg>
      <p:bgPr>
        <a:solidFill>
          <a:srgbClr val="1227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Picture Placeholder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" b="18"/>
          <a:stretch/>
        </p:blipFill>
        <p:spPr>
          <a:xfrm>
            <a:off x="7634288" y="0"/>
            <a:ext cx="4557712" cy="6862763"/>
          </a:xfrm>
          <a:prstGeom prst="rect">
            <a:avLst/>
          </a:prstGeom>
        </p:spPr>
      </p:pic>
      <p:sp>
        <p:nvSpPr>
          <p:cNvPr id="288" name="Text Placeholder 287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457200" y="5487988"/>
            <a:ext cx="7165974" cy="982800"/>
          </a:xfrm>
          <a:prstGeom prst="rect">
            <a:avLst/>
          </a:prstGeom>
        </p:spPr>
        <p:txBody>
          <a:bodyPr rIns="457200" anchor="b" anchorCtr="0"/>
          <a:lstStyle>
            <a:lvl1pPr marL="0" indent="0">
              <a:spcAft>
                <a:spcPts val="0"/>
              </a:spcAft>
              <a:buNone/>
              <a:defRPr sz="2000" b="1" baseline="0">
                <a:solidFill>
                  <a:srgbClr val="E7E6E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spcAft>
                <a:spcPts val="0"/>
              </a:spcAft>
              <a:buFont typeface="Arial" panose="020B0604020202020204" pitchFamily="34" charset="0"/>
              <a:buNone/>
              <a:defRPr sz="2000" b="0">
                <a:solidFill>
                  <a:srgbClr val="E7E6E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0" indent="0">
              <a:spcAft>
                <a:spcPts val="0"/>
              </a:spcAft>
              <a:buNone/>
              <a:defRPr sz="2000" b="1">
                <a:solidFill>
                  <a:schemeClr val="accent6"/>
                </a:solidFill>
              </a:defRPr>
            </a:lvl3pPr>
            <a:lvl4pPr marL="0" indent="0">
              <a:spcAft>
                <a:spcPts val="0"/>
              </a:spcAft>
              <a:buFont typeface="Arial" panose="020B0604020202020204" pitchFamily="34" charset="0"/>
              <a:buNone/>
              <a:defRPr sz="2000" b="1">
                <a:solidFill>
                  <a:schemeClr val="accent6"/>
                </a:solidFill>
              </a:defRPr>
            </a:lvl4pPr>
            <a:lvl5pPr marL="0" indent="0">
              <a:spcAft>
                <a:spcPts val="0"/>
              </a:spcAft>
              <a:buNone/>
              <a:defRPr sz="2000" b="1"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add Name Surname</a:t>
            </a:r>
          </a:p>
          <a:p>
            <a:pPr lvl="1"/>
            <a:r>
              <a:rPr lang="en-US" dirty="0"/>
              <a:t>Title/Date</a:t>
            </a:r>
            <a:endParaRPr lang="en-GB" dirty="0"/>
          </a:p>
        </p:txBody>
      </p:sp>
      <p:sp>
        <p:nvSpPr>
          <p:cNvPr id="66" name="Text Placeholder 2"/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457199" y="1752600"/>
            <a:ext cx="7165975" cy="3735387"/>
          </a:xfrm>
          <a:prstGeom prst="rect">
            <a:avLst/>
          </a:prstGeom>
        </p:spPr>
        <p:txBody>
          <a:bodyPr rIns="457200"/>
          <a:lstStyle>
            <a:lvl1pPr marL="0" indent="0">
              <a:spcAft>
                <a:spcPts val="2400"/>
              </a:spcAft>
              <a:buNone/>
              <a:defRPr sz="4000">
                <a:solidFill>
                  <a:srgbClr val="E7E6E6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1pPr>
            <a:lvl2pPr marL="0" indent="0">
              <a:buFont typeface="Arial" panose="020B0604020202020204" pitchFamily="34" charset="0"/>
              <a:buNone/>
              <a:defRPr sz="2400">
                <a:solidFill>
                  <a:srgbClr val="E7E6E6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2pPr>
            <a:lvl3pPr marL="0" indent="0"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GB" dirty="0"/>
              <a:t>Click to edit</a:t>
            </a:r>
            <a:br>
              <a:rPr lang="en-GB" dirty="0"/>
            </a:br>
            <a:r>
              <a:rPr lang="en-GB" dirty="0"/>
              <a:t>(Century Gothic 40pt)</a:t>
            </a:r>
          </a:p>
          <a:p>
            <a:pPr lvl="1"/>
            <a:r>
              <a:rPr lang="en-US" dirty="0"/>
              <a:t>Presentation subtitle </a:t>
            </a:r>
            <a:br>
              <a:rPr lang="en-US" dirty="0"/>
            </a:br>
            <a:r>
              <a:rPr lang="en-US" dirty="0"/>
              <a:t>(Century Gothic 24pt)</a:t>
            </a:r>
          </a:p>
          <a:p>
            <a:pPr lvl="1"/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8"/>
          </p:nvPr>
        </p:nvSpPr>
        <p:spPr>
          <a:xfrm>
            <a:off x="457198" y="0"/>
            <a:ext cx="7165181" cy="458639"/>
          </a:xfrm>
        </p:spPr>
        <p:txBody>
          <a:bodyPr/>
          <a:lstStyle>
            <a:lvl1pPr>
              <a:defRPr>
                <a:solidFill>
                  <a:srgbClr val="E7E6E6"/>
                </a:solidFill>
              </a:defRPr>
            </a:lvl1pPr>
          </a:lstStyle>
          <a:p>
            <a:r>
              <a:rPr lang="en-GB" smtClean="0"/>
              <a:t>OFFICIAL - GREEN</a:t>
            </a:r>
            <a:endParaRPr lang="en-GB" dirty="0"/>
          </a:p>
        </p:txBody>
      </p:sp>
      <p:pic>
        <p:nvPicPr>
          <p:cNvPr id="128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8634" y="456300"/>
            <a:ext cx="2894054" cy="57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9" name="Picture 12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8000" y="4762800"/>
            <a:ext cx="1782000" cy="178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3309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81751"/>
            <a:ext cx="2593975" cy="382269"/>
          </a:xfrm>
        </p:spPr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51174" y="6381751"/>
            <a:ext cx="6096001" cy="382270"/>
          </a:xfrm>
        </p:spPr>
        <p:txBody>
          <a:bodyPr/>
          <a:lstStyle/>
          <a:p>
            <a:r>
              <a:rPr lang="en-GB" smtClean="0"/>
              <a:t>OFFICIAL - GREEN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68000" y="6381750"/>
            <a:ext cx="1066800" cy="382270"/>
          </a:xfrm>
        </p:spPr>
        <p:txBody>
          <a:bodyPr/>
          <a:lstStyle/>
          <a:p>
            <a:fld id="{B0B34E4B-25F1-4D72-B319-B9B5A0ABC919}" type="slidenum">
              <a:rPr lang="en-GB" smtClean="0"/>
              <a:t>‹#›</a:t>
            </a:fld>
            <a:endParaRPr lang="en-GB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455296" y="6764020"/>
            <a:ext cx="11278800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able Placeholder 8"/>
          <p:cNvSpPr>
            <a:spLocks noGrp="1"/>
          </p:cNvSpPr>
          <p:nvPr>
            <p:ph type="tbl" sz="quarter" idx="13"/>
          </p:nvPr>
        </p:nvSpPr>
        <p:spPr>
          <a:xfrm>
            <a:off x="468000" y="1752283"/>
            <a:ext cx="11277600" cy="4629466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icon to add table</a:t>
            </a:r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427944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imag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81751"/>
            <a:ext cx="2593975" cy="382269"/>
          </a:xfrm>
        </p:spPr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51174" y="6381751"/>
            <a:ext cx="6096001" cy="382270"/>
          </a:xfrm>
        </p:spPr>
        <p:txBody>
          <a:bodyPr/>
          <a:lstStyle/>
          <a:p>
            <a:r>
              <a:rPr lang="en-GB" smtClean="0"/>
              <a:t>OFFICIAL - GREEN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68000" y="6381750"/>
            <a:ext cx="1066800" cy="382270"/>
          </a:xfrm>
        </p:spPr>
        <p:txBody>
          <a:bodyPr/>
          <a:lstStyle/>
          <a:p>
            <a:fld id="{B0B34E4B-25F1-4D72-B319-B9B5A0ABC919}" type="slidenum">
              <a:rPr lang="en-GB" smtClean="0"/>
              <a:t>‹#›</a:t>
            </a:fld>
            <a:endParaRPr lang="en-GB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455296" y="6764020"/>
            <a:ext cx="11278800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3051175" y="1752600"/>
            <a:ext cx="8681721" cy="4629150"/>
          </a:xfrm>
          <a:prstGeom prst="rect">
            <a:avLst/>
          </a:prstGeom>
        </p:spPr>
        <p:txBody>
          <a:bodyPr/>
          <a:lstStyle>
            <a:lvl1pPr marL="288000" indent="-288000">
              <a:buFont typeface="Arial" panose="020B0604020202020204" pitchFamily="34" charset="0"/>
              <a:buChar char="•"/>
              <a:defRPr/>
            </a:lvl1pPr>
            <a:lvl2pPr>
              <a:defRPr baseline="0"/>
            </a:lvl2pPr>
            <a:lvl3pPr>
              <a:defRPr/>
            </a:lvl3pPr>
            <a:lvl4pPr>
              <a:defRPr/>
            </a:lvl4pPr>
            <a:lvl5pPr>
              <a:defRPr baseline="0"/>
            </a:lvl5pPr>
            <a:lvl6pPr>
              <a:defRPr/>
            </a:lvl6pPr>
          </a:lstStyle>
          <a:p>
            <a:pPr lvl="0"/>
            <a:r>
              <a:rPr lang="en-US" dirty="0"/>
              <a:t>Bulleted subtitle (Arial 24pt)</a:t>
            </a:r>
          </a:p>
          <a:p>
            <a:pPr lvl="1"/>
            <a:r>
              <a:rPr lang="en-US" dirty="0"/>
              <a:t>Subtitle (Arial 20pt)</a:t>
            </a:r>
          </a:p>
          <a:p>
            <a:pPr lvl="2"/>
            <a:r>
              <a:rPr lang="en-US" dirty="0"/>
              <a:t>Bulleted slide body text (Arial 16pt)</a:t>
            </a:r>
          </a:p>
          <a:p>
            <a:pPr lvl="3"/>
            <a:r>
              <a:rPr lang="en-US" dirty="0"/>
              <a:t>Body text (Arial 24pt)</a:t>
            </a:r>
          </a:p>
          <a:p>
            <a:pPr lvl="4"/>
            <a:r>
              <a:rPr lang="en-US" dirty="0"/>
              <a:t>Bulleted source (Arial 20pt)</a:t>
            </a:r>
          </a:p>
          <a:p>
            <a:pPr lvl="5"/>
            <a:r>
              <a:rPr lang="en-US" dirty="0"/>
              <a:t>Source (Arial 16pt)</a:t>
            </a:r>
            <a:endParaRPr lang="en-GB" dirty="0"/>
          </a:p>
        </p:txBody>
      </p:sp>
      <p:sp>
        <p:nvSpPr>
          <p:cNvPr id="12" name="Picture Placeholder 11"/>
          <p:cNvSpPr>
            <a:spLocks noGrp="1" noChangeAspect="1"/>
          </p:cNvSpPr>
          <p:nvPr>
            <p:ph type="pic" sz="quarter" idx="14"/>
          </p:nvPr>
        </p:nvSpPr>
        <p:spPr>
          <a:xfrm>
            <a:off x="468000" y="1752600"/>
            <a:ext cx="2131200" cy="4629150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r>
              <a:rPr lang="en-US" smtClean="0"/>
              <a:t>Click icon to add picture</a:t>
            </a:r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535826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um imag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81751"/>
            <a:ext cx="2593975" cy="382269"/>
          </a:xfrm>
        </p:spPr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51174" y="6381751"/>
            <a:ext cx="6096001" cy="382270"/>
          </a:xfrm>
        </p:spPr>
        <p:txBody>
          <a:bodyPr/>
          <a:lstStyle/>
          <a:p>
            <a:r>
              <a:rPr lang="en-GB" smtClean="0"/>
              <a:t>OFFICIAL - GREEN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68000" y="6381750"/>
            <a:ext cx="1066800" cy="382270"/>
          </a:xfrm>
        </p:spPr>
        <p:txBody>
          <a:bodyPr/>
          <a:lstStyle/>
          <a:p>
            <a:fld id="{B0B34E4B-25F1-4D72-B319-B9B5A0ABC919}" type="slidenum">
              <a:rPr lang="en-GB" smtClean="0"/>
              <a:t>‹#›</a:t>
            </a:fld>
            <a:endParaRPr lang="en-GB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455296" y="6764020"/>
            <a:ext cx="11278800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6100024" y="1752600"/>
            <a:ext cx="5634921" cy="4629150"/>
          </a:xfrm>
          <a:prstGeom prst="rect">
            <a:avLst/>
          </a:prstGeom>
        </p:spPr>
        <p:txBody>
          <a:bodyPr/>
          <a:lstStyle>
            <a:lvl1pPr marL="288000" indent="-288000">
              <a:buFont typeface="Arial" panose="020B0604020202020204" pitchFamily="34" charset="0"/>
              <a:buChar char="•"/>
              <a:defRPr/>
            </a:lvl1pPr>
            <a:lvl2pPr>
              <a:defRPr baseline="0"/>
            </a:lvl2pPr>
            <a:lvl3pPr>
              <a:defRPr/>
            </a:lvl3pPr>
            <a:lvl4pPr>
              <a:defRPr/>
            </a:lvl4pPr>
            <a:lvl5pPr>
              <a:defRPr baseline="0"/>
            </a:lvl5pPr>
            <a:lvl6pPr>
              <a:defRPr/>
            </a:lvl6pPr>
          </a:lstStyle>
          <a:p>
            <a:pPr lvl="0"/>
            <a:r>
              <a:rPr lang="en-US" dirty="0"/>
              <a:t>Bulleted subtitle (Arial 24pt)</a:t>
            </a:r>
          </a:p>
          <a:p>
            <a:pPr lvl="1"/>
            <a:r>
              <a:rPr lang="en-US" dirty="0"/>
              <a:t>Subtitle (Arial 20pt)</a:t>
            </a:r>
          </a:p>
          <a:p>
            <a:pPr lvl="2"/>
            <a:r>
              <a:rPr lang="en-US" dirty="0"/>
              <a:t>Bulleted slide body text (Arial 16pt)</a:t>
            </a:r>
          </a:p>
          <a:p>
            <a:pPr lvl="3"/>
            <a:r>
              <a:rPr lang="en-US" dirty="0"/>
              <a:t>Body text (Arial 24pt)</a:t>
            </a:r>
          </a:p>
          <a:p>
            <a:pPr lvl="4"/>
            <a:r>
              <a:rPr lang="en-US" dirty="0"/>
              <a:t>Bulleted source (Arial 20pt)</a:t>
            </a:r>
          </a:p>
          <a:p>
            <a:pPr lvl="5"/>
            <a:r>
              <a:rPr lang="en-US" dirty="0"/>
              <a:t>Source (Arial 16pt)</a:t>
            </a:r>
            <a:endParaRPr lang="en-GB" dirty="0"/>
          </a:p>
        </p:txBody>
      </p:sp>
      <p:sp>
        <p:nvSpPr>
          <p:cNvPr id="12" name="Picture Placeholder 11"/>
          <p:cNvSpPr>
            <a:spLocks noGrp="1" noChangeAspect="1"/>
          </p:cNvSpPr>
          <p:nvPr>
            <p:ph type="pic" sz="quarter" idx="14"/>
          </p:nvPr>
        </p:nvSpPr>
        <p:spPr>
          <a:xfrm>
            <a:off x="468000" y="1752600"/>
            <a:ext cx="5172146" cy="4629150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r>
              <a:rPr lang="en-US" smtClean="0"/>
              <a:t>Click icon to add picture</a:t>
            </a:r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208165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81751"/>
            <a:ext cx="2593975" cy="382269"/>
          </a:xfrm>
        </p:spPr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51174" y="6381751"/>
            <a:ext cx="6096001" cy="382270"/>
          </a:xfrm>
        </p:spPr>
        <p:txBody>
          <a:bodyPr/>
          <a:lstStyle/>
          <a:p>
            <a:r>
              <a:rPr lang="en-GB" smtClean="0"/>
              <a:t>OFFICIAL - GREEN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68000" y="6381750"/>
            <a:ext cx="1066800" cy="382270"/>
          </a:xfrm>
        </p:spPr>
        <p:txBody>
          <a:bodyPr/>
          <a:lstStyle/>
          <a:p>
            <a:fld id="{B0B34E4B-25F1-4D72-B319-B9B5A0ABC919}" type="slidenum">
              <a:rPr lang="en-GB" smtClean="0"/>
              <a:t>‹#›</a:t>
            </a:fld>
            <a:endParaRPr lang="en-GB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455296" y="6764020"/>
            <a:ext cx="11278800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9154103" y="1752600"/>
            <a:ext cx="2579993" cy="4629150"/>
          </a:xfrm>
          <a:prstGeom prst="rect">
            <a:avLst/>
          </a:prstGeom>
        </p:spPr>
        <p:txBody>
          <a:bodyPr/>
          <a:lstStyle>
            <a:lvl1pPr marL="288000" indent="-288000">
              <a:buFont typeface="Arial" panose="020B0604020202020204" pitchFamily="34" charset="0"/>
              <a:buChar char="•"/>
              <a:defRPr/>
            </a:lvl1pPr>
            <a:lvl2pPr>
              <a:defRPr baseline="0"/>
            </a:lvl2pPr>
            <a:lvl3pPr>
              <a:defRPr/>
            </a:lvl3pPr>
            <a:lvl4pPr>
              <a:defRPr/>
            </a:lvl4pPr>
            <a:lvl5pPr>
              <a:defRPr baseline="0"/>
            </a:lvl5pPr>
            <a:lvl6pPr>
              <a:defRPr/>
            </a:lvl6pPr>
          </a:lstStyle>
          <a:p>
            <a:pPr lvl="0"/>
            <a:r>
              <a:rPr lang="en-US" dirty="0"/>
              <a:t>Bulleted subtitle (Arial 24pt)</a:t>
            </a:r>
          </a:p>
          <a:p>
            <a:pPr lvl="1"/>
            <a:r>
              <a:rPr lang="en-US" dirty="0"/>
              <a:t>Subtitle</a:t>
            </a:r>
            <a:br>
              <a:rPr lang="en-US" dirty="0"/>
            </a:br>
            <a:r>
              <a:rPr lang="en-US" dirty="0"/>
              <a:t>(Arial 20pt)</a:t>
            </a:r>
          </a:p>
          <a:p>
            <a:pPr lvl="2"/>
            <a:r>
              <a:rPr lang="en-US" dirty="0"/>
              <a:t>Bulleted slide body text (Arial 16pt)</a:t>
            </a:r>
          </a:p>
          <a:p>
            <a:pPr lvl="3"/>
            <a:r>
              <a:rPr lang="en-US" dirty="0"/>
              <a:t>Body text</a:t>
            </a:r>
            <a:br>
              <a:rPr lang="en-US" dirty="0"/>
            </a:br>
            <a:r>
              <a:rPr lang="en-US" dirty="0"/>
              <a:t>(Arial 24pt)</a:t>
            </a:r>
          </a:p>
          <a:p>
            <a:pPr lvl="4"/>
            <a:r>
              <a:rPr lang="en-US" dirty="0"/>
              <a:t>Bulleted source</a:t>
            </a:r>
            <a:br>
              <a:rPr lang="en-US" dirty="0"/>
            </a:br>
            <a:r>
              <a:rPr lang="en-US" dirty="0"/>
              <a:t>(Arial 20pt)</a:t>
            </a:r>
          </a:p>
          <a:p>
            <a:pPr lvl="5"/>
            <a:r>
              <a:rPr lang="en-US" dirty="0"/>
              <a:t>Source (Arial 16pt)</a:t>
            </a:r>
            <a:endParaRPr lang="en-GB" dirty="0"/>
          </a:p>
        </p:txBody>
      </p:sp>
      <p:sp>
        <p:nvSpPr>
          <p:cNvPr id="12" name="Picture Placeholder 11"/>
          <p:cNvSpPr>
            <a:spLocks noGrp="1" noChangeAspect="1"/>
          </p:cNvSpPr>
          <p:nvPr>
            <p:ph type="pic" sz="quarter" idx="14"/>
          </p:nvPr>
        </p:nvSpPr>
        <p:spPr>
          <a:xfrm>
            <a:off x="468000" y="1752600"/>
            <a:ext cx="8236031" cy="4629150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r>
              <a:rPr lang="en-US" smtClean="0"/>
              <a:t>Click icon to add picture</a:t>
            </a:r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957675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and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81751"/>
            <a:ext cx="2593975" cy="382269"/>
          </a:xfrm>
        </p:spPr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51174" y="6381751"/>
            <a:ext cx="6096001" cy="382270"/>
          </a:xfrm>
        </p:spPr>
        <p:txBody>
          <a:bodyPr/>
          <a:lstStyle/>
          <a:p>
            <a:r>
              <a:rPr lang="en-GB" smtClean="0"/>
              <a:t>OFFICIAL - GREEN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68000" y="6381750"/>
            <a:ext cx="1066800" cy="382270"/>
          </a:xfrm>
        </p:spPr>
        <p:txBody>
          <a:bodyPr/>
          <a:lstStyle/>
          <a:p>
            <a:fld id="{B0B34E4B-25F1-4D72-B319-B9B5A0ABC919}" type="slidenum">
              <a:rPr lang="en-GB" smtClean="0"/>
              <a:t>‹#›</a:t>
            </a:fld>
            <a:endParaRPr lang="en-GB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455296" y="6764020"/>
            <a:ext cx="11278800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hart Placeholder 11"/>
          <p:cNvSpPr>
            <a:spLocks noGrp="1"/>
          </p:cNvSpPr>
          <p:nvPr>
            <p:ph type="chart" sz="quarter" idx="13"/>
          </p:nvPr>
        </p:nvSpPr>
        <p:spPr>
          <a:xfrm>
            <a:off x="468000" y="1752600"/>
            <a:ext cx="11277600" cy="462915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lang="en-US" smtClean="0"/>
              <a:t>Click icon to add chart</a:t>
            </a:r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129804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hart and title slide">
    <p:bg>
      <p:bgPr>
        <a:solidFill>
          <a:srgbClr val="1227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81751"/>
            <a:ext cx="2593975" cy="382269"/>
          </a:xfrm>
        </p:spPr>
        <p:txBody>
          <a:bodyPr/>
          <a:lstStyle>
            <a:lvl1pPr>
              <a:defRPr>
                <a:solidFill>
                  <a:srgbClr val="E7E6E6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51174" y="6381751"/>
            <a:ext cx="6096001" cy="382270"/>
          </a:xfrm>
        </p:spPr>
        <p:txBody>
          <a:bodyPr/>
          <a:lstStyle>
            <a:lvl1pPr>
              <a:defRPr>
                <a:solidFill>
                  <a:srgbClr val="E7E6E6"/>
                </a:solidFill>
              </a:defRPr>
            </a:lvl1pPr>
          </a:lstStyle>
          <a:p>
            <a:r>
              <a:rPr lang="en-GB" smtClean="0"/>
              <a:t>OFFICIAL - GREEN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68000" y="6381750"/>
            <a:ext cx="1066800" cy="382270"/>
          </a:xfrm>
        </p:spPr>
        <p:txBody>
          <a:bodyPr/>
          <a:lstStyle>
            <a:lvl1pPr>
              <a:defRPr>
                <a:solidFill>
                  <a:srgbClr val="E7E6E6"/>
                </a:solidFill>
              </a:defRPr>
            </a:lvl1pPr>
          </a:lstStyle>
          <a:p>
            <a:fld id="{B0B34E4B-25F1-4D72-B319-B9B5A0ABC919}" type="slidenum">
              <a:rPr lang="en-GB" smtClean="0"/>
              <a:pPr/>
              <a:t>‹#›</a:t>
            </a:fld>
            <a:endParaRPr lang="en-GB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455296" y="6764020"/>
            <a:ext cx="112788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hart Placeholder 11"/>
          <p:cNvSpPr>
            <a:spLocks noGrp="1"/>
          </p:cNvSpPr>
          <p:nvPr>
            <p:ph type="chart" sz="quarter" idx="13"/>
          </p:nvPr>
        </p:nvSpPr>
        <p:spPr>
          <a:xfrm>
            <a:off x="468000" y="1752600"/>
            <a:ext cx="11277600" cy="462915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lang="en-US" smtClean="0"/>
              <a:t>Click icon to add chart</a:t>
            </a:r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E7E6E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8" name="Rectangle 7"/>
          <p:cNvSpPr/>
          <p:nvPr userDrawn="1"/>
        </p:nvSpPr>
        <p:spPr>
          <a:xfrm>
            <a:off x="455296" y="0"/>
            <a:ext cx="11278800" cy="289560"/>
          </a:xfrm>
          <a:prstGeom prst="rect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 userDrawn="1"/>
        </p:nvSpPr>
        <p:spPr>
          <a:xfrm>
            <a:off x="6964018" y="0"/>
            <a:ext cx="2858162" cy="2895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9822180" y="0"/>
            <a:ext cx="1912620" cy="289560"/>
          </a:xfrm>
          <a:prstGeom prst="rect">
            <a:avLst/>
          </a:prstGeom>
          <a:solidFill>
            <a:srgbClr val="77E3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66006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and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81751"/>
            <a:ext cx="2593975" cy="382269"/>
          </a:xfrm>
        </p:spPr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51174" y="6381751"/>
            <a:ext cx="6096001" cy="382270"/>
          </a:xfrm>
        </p:spPr>
        <p:txBody>
          <a:bodyPr/>
          <a:lstStyle/>
          <a:p>
            <a:r>
              <a:rPr lang="en-GB" smtClean="0"/>
              <a:t>OFFICIAL - GREEN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68000" y="6381750"/>
            <a:ext cx="1066800" cy="382270"/>
          </a:xfrm>
        </p:spPr>
        <p:txBody>
          <a:bodyPr/>
          <a:lstStyle/>
          <a:p>
            <a:fld id="{B0B34E4B-25F1-4D72-B319-B9B5A0ABC919}" type="slidenum">
              <a:rPr lang="en-GB" smtClean="0"/>
              <a:t>‹#›</a:t>
            </a:fld>
            <a:endParaRPr lang="en-GB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455296" y="6764020"/>
            <a:ext cx="11278800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468000" y="1752600"/>
            <a:ext cx="11277600" cy="462915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lang="en-US" smtClean="0"/>
              <a:t>Click icon to add picture</a:t>
            </a:r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155041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81751"/>
            <a:ext cx="2593975" cy="382269"/>
          </a:xfrm>
        </p:spPr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51174" y="6381751"/>
            <a:ext cx="6096001" cy="382270"/>
          </a:xfrm>
        </p:spPr>
        <p:txBody>
          <a:bodyPr/>
          <a:lstStyle/>
          <a:p>
            <a:r>
              <a:rPr lang="en-GB" smtClean="0"/>
              <a:t>OFFICIAL - GREEN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68000" y="6381750"/>
            <a:ext cx="1066800" cy="382270"/>
          </a:xfrm>
        </p:spPr>
        <p:txBody>
          <a:bodyPr/>
          <a:lstStyle/>
          <a:p>
            <a:fld id="{B0B34E4B-25F1-4D72-B319-B9B5A0ABC919}" type="slidenum">
              <a:rPr lang="en-GB" smtClean="0"/>
              <a:t>‹#›</a:t>
            </a:fld>
            <a:endParaRPr lang="en-GB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455296" y="6764020"/>
            <a:ext cx="11278800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1752600"/>
            <a:ext cx="5628000" cy="4629150"/>
          </a:xfrm>
          <a:prstGeom prst="rect">
            <a:avLst/>
          </a:prstGeom>
        </p:spPr>
        <p:txBody>
          <a:bodyPr rIns="180000"/>
          <a:lstStyle>
            <a:lvl1pPr marL="288000" indent="-288000">
              <a:buFont typeface="Arial" panose="020B0604020202020204" pitchFamily="34" charset="0"/>
              <a:buChar char="•"/>
              <a:defRPr/>
            </a:lvl1pPr>
            <a:lvl2pPr>
              <a:defRPr baseline="0"/>
            </a:lvl2pPr>
            <a:lvl3pPr>
              <a:defRPr/>
            </a:lvl3pPr>
            <a:lvl4pPr>
              <a:defRPr/>
            </a:lvl4pPr>
            <a:lvl5pPr>
              <a:defRPr baseline="0"/>
            </a:lvl5pPr>
            <a:lvl6pPr>
              <a:defRPr/>
            </a:lvl6pPr>
          </a:lstStyle>
          <a:p>
            <a:pPr lvl="0"/>
            <a:r>
              <a:rPr lang="en-US" dirty="0"/>
              <a:t>Bulleted subtitle (Arial 24pt)</a:t>
            </a:r>
          </a:p>
          <a:p>
            <a:pPr lvl="1"/>
            <a:r>
              <a:rPr lang="en-US" dirty="0"/>
              <a:t>Subtitle (Arial 20pt)</a:t>
            </a:r>
          </a:p>
          <a:p>
            <a:pPr lvl="2"/>
            <a:r>
              <a:rPr lang="en-US" dirty="0"/>
              <a:t>Bulleted slide body text (Arial 16pt)</a:t>
            </a:r>
          </a:p>
          <a:p>
            <a:pPr lvl="3"/>
            <a:r>
              <a:rPr lang="en-US" dirty="0"/>
              <a:t>Body text (Arial 24pt)</a:t>
            </a:r>
          </a:p>
          <a:p>
            <a:pPr lvl="4"/>
            <a:r>
              <a:rPr lang="en-US" dirty="0"/>
              <a:t>Bulleted source (Arial 20pt)</a:t>
            </a:r>
          </a:p>
          <a:p>
            <a:pPr lvl="5"/>
            <a:r>
              <a:rPr lang="en-US" dirty="0"/>
              <a:t>Source (Arial 16pt)</a:t>
            </a:r>
            <a:endParaRPr lang="en-GB" dirty="0"/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6111306" y="1752600"/>
            <a:ext cx="5622790" cy="4629150"/>
          </a:xfrm>
          <a:prstGeom prst="rect">
            <a:avLst/>
          </a:prstGeom>
        </p:spPr>
        <p:txBody>
          <a:bodyPr rIns="180000"/>
          <a:lstStyle>
            <a:lvl1pPr marL="288000" indent="-288000">
              <a:buFont typeface="Arial" panose="020B0604020202020204" pitchFamily="34" charset="0"/>
              <a:buChar char="•"/>
              <a:defRPr/>
            </a:lvl1pPr>
            <a:lvl2pPr>
              <a:defRPr baseline="0"/>
            </a:lvl2pPr>
            <a:lvl3pPr>
              <a:defRPr/>
            </a:lvl3pPr>
            <a:lvl4pPr>
              <a:defRPr/>
            </a:lvl4pPr>
            <a:lvl5pPr>
              <a:defRPr baseline="0"/>
            </a:lvl5pPr>
            <a:lvl6pPr>
              <a:defRPr/>
            </a:lvl6pPr>
          </a:lstStyle>
          <a:p>
            <a:pPr lvl="0"/>
            <a:r>
              <a:rPr lang="en-US" dirty="0"/>
              <a:t>Bulleted subtitle (Arial 24pt)</a:t>
            </a:r>
          </a:p>
          <a:p>
            <a:pPr lvl="1"/>
            <a:r>
              <a:rPr lang="en-US" dirty="0"/>
              <a:t>Subtitle (Arial 20pt)</a:t>
            </a:r>
          </a:p>
          <a:p>
            <a:pPr lvl="2"/>
            <a:r>
              <a:rPr lang="en-US" dirty="0"/>
              <a:t>Bulleted slide body text (Arial 16pt)</a:t>
            </a:r>
          </a:p>
          <a:p>
            <a:pPr lvl="3"/>
            <a:r>
              <a:rPr lang="en-US" dirty="0"/>
              <a:t>Body text (Arial 24pt)</a:t>
            </a:r>
          </a:p>
          <a:p>
            <a:pPr lvl="4"/>
            <a:r>
              <a:rPr lang="en-US" dirty="0"/>
              <a:t>Bulleted source (Arial 20pt)</a:t>
            </a:r>
          </a:p>
          <a:p>
            <a:pPr lvl="5"/>
            <a:r>
              <a:rPr lang="en-US" dirty="0"/>
              <a:t>Source (Arial 16pt)</a:t>
            </a:r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1761566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rrow bulleted 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81751"/>
            <a:ext cx="2593975" cy="382269"/>
          </a:xfrm>
        </p:spPr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51174" y="6381751"/>
            <a:ext cx="6096001" cy="382270"/>
          </a:xfrm>
        </p:spPr>
        <p:txBody>
          <a:bodyPr/>
          <a:lstStyle/>
          <a:p>
            <a:r>
              <a:rPr lang="en-GB" smtClean="0"/>
              <a:t>OFFICIAL - GREEN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68000" y="6381750"/>
            <a:ext cx="1066800" cy="382270"/>
          </a:xfrm>
        </p:spPr>
        <p:txBody>
          <a:bodyPr/>
          <a:lstStyle/>
          <a:p>
            <a:fld id="{B0B34E4B-25F1-4D72-B319-B9B5A0ABC919}" type="slidenum">
              <a:rPr lang="en-GB" smtClean="0"/>
              <a:t>‹#›</a:t>
            </a:fld>
            <a:endParaRPr lang="en-GB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455296" y="6764020"/>
            <a:ext cx="11278800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3051175" y="1752600"/>
            <a:ext cx="6096000" cy="4629150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 dirty="0"/>
              <a:t>Bulleted subtitle (Arial 24pt)</a:t>
            </a:r>
          </a:p>
          <a:p>
            <a:pPr lvl="1"/>
            <a:r>
              <a:rPr lang="en-US" dirty="0"/>
              <a:t>Subtitle (Arial 20pt)</a:t>
            </a:r>
          </a:p>
          <a:p>
            <a:pPr lvl="2"/>
            <a:r>
              <a:rPr lang="en-US" dirty="0"/>
              <a:t>Bulleted slide body text (Arial 16pt)</a:t>
            </a:r>
          </a:p>
          <a:p>
            <a:pPr lvl="3"/>
            <a:r>
              <a:rPr lang="en-US" dirty="0"/>
              <a:t>Body text (Arial 24pt)</a:t>
            </a:r>
          </a:p>
          <a:p>
            <a:pPr lvl="4"/>
            <a:r>
              <a:rPr lang="en-US" dirty="0"/>
              <a:t>Bulleted source (Arial 20pt)</a:t>
            </a:r>
          </a:p>
          <a:p>
            <a:pPr lvl="5"/>
            <a:r>
              <a:rPr lang="en-US" dirty="0"/>
              <a:t>Source (Arial 16pt)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4149529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 bulleted 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81751"/>
            <a:ext cx="2593975" cy="382269"/>
          </a:xfrm>
        </p:spPr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51174" y="6381751"/>
            <a:ext cx="6096001" cy="382270"/>
          </a:xfrm>
        </p:spPr>
        <p:txBody>
          <a:bodyPr/>
          <a:lstStyle/>
          <a:p>
            <a:r>
              <a:rPr lang="en-GB" smtClean="0"/>
              <a:t>OFFICIAL - GREEN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68000" y="6381750"/>
            <a:ext cx="1066800" cy="382270"/>
          </a:xfrm>
        </p:spPr>
        <p:txBody>
          <a:bodyPr/>
          <a:lstStyle/>
          <a:p>
            <a:fld id="{B0B34E4B-25F1-4D72-B319-B9B5A0ABC919}" type="slidenum">
              <a:rPr lang="en-GB" smtClean="0"/>
              <a:t>‹#›</a:t>
            </a:fld>
            <a:endParaRPr lang="en-GB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455296" y="6764020"/>
            <a:ext cx="11278800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1524000" y="1752600"/>
            <a:ext cx="9144000" cy="4629150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 dirty="0"/>
              <a:t>Bulleted subtitle (Arial 24pt)</a:t>
            </a:r>
          </a:p>
          <a:p>
            <a:pPr lvl="1"/>
            <a:r>
              <a:rPr lang="en-US" dirty="0"/>
              <a:t>Subtitle (Arial 20pt)</a:t>
            </a:r>
          </a:p>
          <a:p>
            <a:pPr lvl="2"/>
            <a:r>
              <a:rPr lang="en-US" dirty="0"/>
              <a:t>Bulleted slide body text (Arial 16pt)</a:t>
            </a:r>
          </a:p>
          <a:p>
            <a:pPr lvl="3"/>
            <a:r>
              <a:rPr lang="en-US" dirty="0"/>
              <a:t>Body text (Arial 24pt)</a:t>
            </a:r>
          </a:p>
          <a:p>
            <a:pPr lvl="4"/>
            <a:r>
              <a:rPr lang="en-US" dirty="0"/>
              <a:t>Bulleted source (Arial 20pt)</a:t>
            </a:r>
          </a:p>
          <a:p>
            <a:pPr lvl="5"/>
            <a:r>
              <a:rPr lang="en-US" dirty="0"/>
              <a:t>Source (Arial 16pt)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108812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Dark Blue Cover">
    <p:bg>
      <p:bgPr>
        <a:solidFill>
          <a:srgbClr val="1227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Picture Placeholder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" b="18"/>
          <a:stretch/>
        </p:blipFill>
        <p:spPr>
          <a:xfrm>
            <a:off x="7634288" y="0"/>
            <a:ext cx="4557712" cy="6862763"/>
          </a:xfrm>
          <a:prstGeom prst="rect">
            <a:avLst/>
          </a:prstGeom>
        </p:spPr>
      </p:pic>
      <p:sp>
        <p:nvSpPr>
          <p:cNvPr id="288" name="Text Placeholder 287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457200" y="5487988"/>
            <a:ext cx="7165974" cy="982800"/>
          </a:xfrm>
          <a:prstGeom prst="rect">
            <a:avLst/>
          </a:prstGeom>
        </p:spPr>
        <p:txBody>
          <a:bodyPr rIns="457200" anchor="b" anchorCtr="0"/>
          <a:lstStyle>
            <a:lvl1pPr marL="0" indent="0">
              <a:spcAft>
                <a:spcPts val="0"/>
              </a:spcAft>
              <a:buNone/>
              <a:defRPr sz="2000" b="1" baseline="0">
                <a:solidFill>
                  <a:srgbClr val="E7E6E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spcAft>
                <a:spcPts val="0"/>
              </a:spcAft>
              <a:buFont typeface="Arial" panose="020B0604020202020204" pitchFamily="34" charset="0"/>
              <a:buNone/>
              <a:defRPr sz="2000" b="0">
                <a:solidFill>
                  <a:srgbClr val="E7E6E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0" indent="0">
              <a:spcAft>
                <a:spcPts val="0"/>
              </a:spcAft>
              <a:buNone/>
              <a:defRPr sz="2000" b="1">
                <a:solidFill>
                  <a:schemeClr val="accent6"/>
                </a:solidFill>
              </a:defRPr>
            </a:lvl3pPr>
            <a:lvl4pPr marL="0" indent="0">
              <a:spcAft>
                <a:spcPts val="0"/>
              </a:spcAft>
              <a:buFont typeface="Arial" panose="020B0604020202020204" pitchFamily="34" charset="0"/>
              <a:buNone/>
              <a:defRPr sz="2000" b="1">
                <a:solidFill>
                  <a:schemeClr val="accent6"/>
                </a:solidFill>
              </a:defRPr>
            </a:lvl4pPr>
            <a:lvl5pPr marL="0" indent="0">
              <a:spcAft>
                <a:spcPts val="0"/>
              </a:spcAft>
              <a:buNone/>
              <a:defRPr sz="2000" b="1"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add Name Surname</a:t>
            </a:r>
          </a:p>
          <a:p>
            <a:pPr lvl="1"/>
            <a:r>
              <a:rPr lang="en-US" dirty="0"/>
              <a:t>Title/Date</a:t>
            </a:r>
            <a:endParaRPr lang="en-GB" dirty="0"/>
          </a:p>
        </p:txBody>
      </p:sp>
      <p:sp>
        <p:nvSpPr>
          <p:cNvPr id="66" name="Text Placeholder 2"/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457199" y="1752600"/>
            <a:ext cx="7165975" cy="3735387"/>
          </a:xfrm>
          <a:prstGeom prst="rect">
            <a:avLst/>
          </a:prstGeom>
        </p:spPr>
        <p:txBody>
          <a:bodyPr rIns="457200"/>
          <a:lstStyle>
            <a:lvl1pPr marL="0" indent="0">
              <a:spcAft>
                <a:spcPts val="2400"/>
              </a:spcAft>
              <a:buNone/>
              <a:defRPr sz="4000">
                <a:solidFill>
                  <a:srgbClr val="E7E6E6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1pPr>
            <a:lvl2pPr marL="0" indent="0">
              <a:buFont typeface="Arial" panose="020B0604020202020204" pitchFamily="34" charset="0"/>
              <a:buNone/>
              <a:defRPr sz="2400">
                <a:solidFill>
                  <a:srgbClr val="E7E6E6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2pPr>
            <a:lvl3pPr marL="0" indent="0"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GB" dirty="0"/>
              <a:t>Click to edit</a:t>
            </a:r>
            <a:br>
              <a:rPr lang="en-GB" dirty="0"/>
            </a:br>
            <a:r>
              <a:rPr lang="en-GB" dirty="0"/>
              <a:t>(Century Gothic 40pt)</a:t>
            </a:r>
          </a:p>
          <a:p>
            <a:pPr lvl="1"/>
            <a:r>
              <a:rPr lang="en-US" dirty="0"/>
              <a:t>Presentation subtitle </a:t>
            </a:r>
            <a:br>
              <a:rPr lang="en-US" dirty="0"/>
            </a:br>
            <a:r>
              <a:rPr lang="en-US" dirty="0"/>
              <a:t>(Century Gothic 24pt)</a:t>
            </a:r>
          </a:p>
          <a:p>
            <a:pPr lvl="1"/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8"/>
          </p:nvPr>
        </p:nvSpPr>
        <p:spPr>
          <a:xfrm>
            <a:off x="457198" y="0"/>
            <a:ext cx="7165181" cy="458639"/>
          </a:xfrm>
        </p:spPr>
        <p:txBody>
          <a:bodyPr/>
          <a:lstStyle>
            <a:lvl1pPr>
              <a:defRPr>
                <a:solidFill>
                  <a:srgbClr val="E7E6E6"/>
                </a:solidFill>
              </a:defRPr>
            </a:lvl1pPr>
          </a:lstStyle>
          <a:p>
            <a:r>
              <a:rPr lang="en-GB" smtClean="0"/>
              <a:t>OFFICIAL - GREEN</a:t>
            </a:r>
            <a:endParaRPr lang="en-GB" dirty="0"/>
          </a:p>
        </p:txBody>
      </p:sp>
      <p:pic>
        <p:nvPicPr>
          <p:cNvPr id="128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8634" y="456300"/>
            <a:ext cx="2894054" cy="57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9" name="Picture 12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8000" y="4762800"/>
            <a:ext cx="1782000" cy="178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73381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cons and 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81751"/>
            <a:ext cx="2593975" cy="382269"/>
          </a:xfrm>
        </p:spPr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51174" y="6381751"/>
            <a:ext cx="6096001" cy="382270"/>
          </a:xfrm>
        </p:spPr>
        <p:txBody>
          <a:bodyPr/>
          <a:lstStyle/>
          <a:p>
            <a:r>
              <a:rPr lang="en-GB" smtClean="0"/>
              <a:t>OFFICIAL - GREEN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68000" y="6381750"/>
            <a:ext cx="1066800" cy="382270"/>
          </a:xfrm>
        </p:spPr>
        <p:txBody>
          <a:bodyPr/>
          <a:lstStyle/>
          <a:p>
            <a:fld id="{B0B34E4B-25F1-4D72-B319-B9B5A0ABC919}" type="slidenum">
              <a:rPr lang="en-GB" smtClean="0"/>
              <a:t>‹#›</a:t>
            </a:fld>
            <a:endParaRPr lang="en-GB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455296" y="6764020"/>
            <a:ext cx="11278800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468000" y="1761172"/>
            <a:ext cx="964800" cy="96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en-US" smtClean="0"/>
              <a:t>Click icon to add picture</a:t>
            </a:r>
            <a:endParaRPr lang="en-GB" dirty="0"/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6094696" y="1764000"/>
            <a:ext cx="964800" cy="96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en-US" smtClean="0"/>
              <a:t>Click icon to add picture</a:t>
            </a:r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468000" y="2741612"/>
            <a:ext cx="5626696" cy="3640137"/>
          </a:xfrm>
        </p:spPr>
        <p:txBody>
          <a:bodyPr rIns="180000"/>
          <a:lstStyle>
            <a:lvl5pPr>
              <a:defRPr/>
            </a:lvl5pPr>
          </a:lstStyle>
          <a:p>
            <a:pPr lvl="0"/>
            <a:r>
              <a:rPr lang="en-US" dirty="0"/>
              <a:t>Bulleted subtitle (Arial 24pt)</a:t>
            </a:r>
          </a:p>
          <a:p>
            <a:pPr lvl="1"/>
            <a:r>
              <a:rPr lang="en-US" dirty="0"/>
              <a:t>Subtitle (Arial 20pt)</a:t>
            </a:r>
          </a:p>
          <a:p>
            <a:pPr lvl="2"/>
            <a:r>
              <a:rPr lang="en-US" dirty="0"/>
              <a:t>Bulleted slide body text (Arial 16pt)</a:t>
            </a:r>
          </a:p>
          <a:p>
            <a:pPr lvl="3"/>
            <a:r>
              <a:rPr lang="en-US" dirty="0"/>
              <a:t>Body text (Arial 24pt)</a:t>
            </a:r>
          </a:p>
          <a:p>
            <a:pPr lvl="4"/>
            <a:r>
              <a:rPr lang="en-US" dirty="0"/>
              <a:t>Bulleted source (Arial 20pt)</a:t>
            </a:r>
          </a:p>
          <a:p>
            <a:pPr lvl="5"/>
            <a:r>
              <a:rPr lang="en-US" dirty="0"/>
              <a:t>Source (Arial 16pt)</a:t>
            </a:r>
            <a:endParaRPr lang="en-GB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21" hasCustomPrompt="1"/>
          </p:nvPr>
        </p:nvSpPr>
        <p:spPr>
          <a:xfrm>
            <a:off x="6096000" y="2741613"/>
            <a:ext cx="5638096" cy="3640137"/>
          </a:xfrm>
        </p:spPr>
        <p:txBody>
          <a:bodyPr rIns="180000"/>
          <a:lstStyle>
            <a:lvl5pPr>
              <a:defRPr/>
            </a:lvl5pPr>
          </a:lstStyle>
          <a:p>
            <a:pPr lvl="0"/>
            <a:r>
              <a:rPr lang="en-US" dirty="0"/>
              <a:t>Bulleted subtitle (Arial 24pt)</a:t>
            </a:r>
          </a:p>
          <a:p>
            <a:pPr lvl="1"/>
            <a:r>
              <a:rPr lang="en-US" dirty="0"/>
              <a:t>Subtitle (Arial 20pt)</a:t>
            </a:r>
          </a:p>
          <a:p>
            <a:pPr lvl="2"/>
            <a:r>
              <a:rPr lang="en-US" dirty="0"/>
              <a:t>Bulleted slide body text (Arial 16pt)</a:t>
            </a:r>
          </a:p>
          <a:p>
            <a:pPr lvl="3"/>
            <a:r>
              <a:rPr lang="en-US" dirty="0"/>
              <a:t>Body text (Arial 24pt)</a:t>
            </a:r>
          </a:p>
          <a:p>
            <a:pPr lvl="4"/>
            <a:r>
              <a:rPr lang="en-US" dirty="0"/>
              <a:t>Bulleted source (Arial 20pt)</a:t>
            </a:r>
          </a:p>
          <a:p>
            <a:pPr lvl="5"/>
            <a:r>
              <a:rPr lang="en-US" dirty="0"/>
              <a:t>Source (Arial 16pt)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60263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cons and 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81751"/>
            <a:ext cx="2593975" cy="382269"/>
          </a:xfrm>
        </p:spPr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51174" y="6381751"/>
            <a:ext cx="6096001" cy="382270"/>
          </a:xfrm>
        </p:spPr>
        <p:txBody>
          <a:bodyPr/>
          <a:lstStyle/>
          <a:p>
            <a:r>
              <a:rPr lang="en-GB" smtClean="0"/>
              <a:t>OFFICIAL - GREEN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68000" y="6381750"/>
            <a:ext cx="1066800" cy="382270"/>
          </a:xfrm>
        </p:spPr>
        <p:txBody>
          <a:bodyPr/>
          <a:lstStyle/>
          <a:p>
            <a:fld id="{B0B34E4B-25F1-4D72-B319-B9B5A0ABC919}" type="slidenum">
              <a:rPr lang="en-GB" smtClean="0"/>
              <a:t>‹#›</a:t>
            </a:fld>
            <a:endParaRPr lang="en-GB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455296" y="6764020"/>
            <a:ext cx="11278800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1677913" y="1764000"/>
            <a:ext cx="964800" cy="96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GB" sz="1400" dirty="0"/>
            </a:lvl1pPr>
          </a:lstStyle>
          <a:p>
            <a:r>
              <a:rPr lang="en-US" smtClean="0"/>
              <a:t>Click icon to add picture</a:t>
            </a:r>
            <a:endParaRPr lang="en-GB" dirty="0"/>
          </a:p>
        </p:txBody>
      </p:sp>
      <p:sp>
        <p:nvSpPr>
          <p:cNvPr id="19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5624200" y="1764000"/>
            <a:ext cx="964800" cy="96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GB" sz="1400" dirty="0"/>
            </a:lvl1pPr>
          </a:lstStyle>
          <a:p>
            <a:r>
              <a:rPr lang="en-US" smtClean="0"/>
              <a:t>Click icon to add picture</a:t>
            </a:r>
            <a:endParaRPr lang="en-GB" dirty="0"/>
          </a:p>
        </p:txBody>
      </p:sp>
      <p:sp>
        <p:nvSpPr>
          <p:cNvPr id="20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9570488" y="1764000"/>
            <a:ext cx="964800" cy="96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GB" sz="1400" dirty="0"/>
            </a:lvl1pPr>
          </a:lstStyle>
          <a:p>
            <a:r>
              <a:rPr lang="en-US" smtClean="0"/>
              <a:t>Click icon to add picture</a:t>
            </a:r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21"/>
          </p:nvPr>
        </p:nvSpPr>
        <p:spPr>
          <a:xfrm>
            <a:off x="468313" y="2741613"/>
            <a:ext cx="3384000" cy="3640137"/>
          </a:xfrm>
        </p:spPr>
        <p:txBody>
          <a:bodyPr/>
          <a:lstStyle>
            <a:lvl1pPr algn="ctr">
              <a:defRPr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  <a:lvl6pPr algn="ctr">
              <a:defRPr/>
            </a:lvl6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22"/>
          </p:nvPr>
        </p:nvSpPr>
        <p:spPr>
          <a:xfrm>
            <a:off x="4414600" y="2741613"/>
            <a:ext cx="3384000" cy="3640137"/>
          </a:xfrm>
        </p:spPr>
        <p:txBody>
          <a:bodyPr/>
          <a:lstStyle>
            <a:lvl1pPr algn="ctr">
              <a:defRPr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  <a:lvl6pPr algn="ctr">
              <a:defRPr/>
            </a:lvl6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23"/>
          </p:nvPr>
        </p:nvSpPr>
        <p:spPr>
          <a:xfrm>
            <a:off x="8360888" y="2741613"/>
            <a:ext cx="3384000" cy="3640137"/>
          </a:xfrm>
        </p:spPr>
        <p:txBody>
          <a:bodyPr/>
          <a:lstStyle>
            <a:lvl1pPr algn="ctr">
              <a:defRPr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  <a:lvl6pPr algn="ctr">
              <a:defRPr/>
            </a:lvl6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9133687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icons and 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81751"/>
            <a:ext cx="2593975" cy="382269"/>
          </a:xfrm>
        </p:spPr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51174" y="6381751"/>
            <a:ext cx="6096001" cy="382270"/>
          </a:xfrm>
        </p:spPr>
        <p:txBody>
          <a:bodyPr/>
          <a:lstStyle/>
          <a:p>
            <a:r>
              <a:rPr lang="en-GB" smtClean="0"/>
              <a:t>OFFICIAL - GREEN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68000" y="6381750"/>
            <a:ext cx="1066800" cy="382270"/>
          </a:xfrm>
        </p:spPr>
        <p:txBody>
          <a:bodyPr/>
          <a:lstStyle/>
          <a:p>
            <a:fld id="{B0B34E4B-25F1-4D72-B319-B9B5A0ABC919}" type="slidenum">
              <a:rPr lang="en-GB" smtClean="0"/>
              <a:t>‹#›</a:t>
            </a:fld>
            <a:endParaRPr lang="en-GB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455296" y="6764020"/>
            <a:ext cx="11278800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1101913" y="1764000"/>
            <a:ext cx="964800" cy="96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en-US" smtClean="0"/>
              <a:t>Click icon to add picture</a:t>
            </a:r>
            <a:endParaRPr lang="en-GB" dirty="0"/>
          </a:p>
        </p:txBody>
      </p:sp>
      <p:sp>
        <p:nvSpPr>
          <p:cNvPr id="17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10144653" y="1764000"/>
            <a:ext cx="964800" cy="96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en-US" smtClean="0"/>
              <a:t>Click icon to add picture</a:t>
            </a:r>
            <a:endParaRPr lang="en-GB" dirty="0"/>
          </a:p>
        </p:txBody>
      </p:sp>
      <p:sp>
        <p:nvSpPr>
          <p:cNvPr id="18" name="Picture Placeholder 6"/>
          <p:cNvSpPr>
            <a:spLocks noGrp="1"/>
          </p:cNvSpPr>
          <p:nvPr>
            <p:ph type="pic" sz="quarter" idx="21"/>
          </p:nvPr>
        </p:nvSpPr>
        <p:spPr>
          <a:xfrm>
            <a:off x="4116160" y="1764000"/>
            <a:ext cx="964800" cy="96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en-US" smtClean="0"/>
              <a:t>Click icon to add picture</a:t>
            </a:r>
            <a:endParaRPr lang="en-GB" dirty="0"/>
          </a:p>
        </p:txBody>
      </p:sp>
      <p:sp>
        <p:nvSpPr>
          <p:cNvPr id="20" name="Picture Placeholder 6"/>
          <p:cNvSpPr>
            <a:spLocks noGrp="1"/>
          </p:cNvSpPr>
          <p:nvPr>
            <p:ph type="pic" sz="quarter" idx="22"/>
          </p:nvPr>
        </p:nvSpPr>
        <p:spPr>
          <a:xfrm>
            <a:off x="7130407" y="1764000"/>
            <a:ext cx="964800" cy="96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en-US" smtClean="0"/>
              <a:t>Click icon to add picture</a:t>
            </a:r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468313" y="2741613"/>
            <a:ext cx="2232000" cy="3640137"/>
          </a:xfrm>
        </p:spPr>
        <p:txBody>
          <a:bodyPr/>
          <a:lstStyle>
            <a:lvl1pPr algn="ctr">
              <a:defRPr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  <a:lvl6pPr algn="ctr">
              <a:defRPr/>
            </a:lvl6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24"/>
          </p:nvPr>
        </p:nvSpPr>
        <p:spPr>
          <a:xfrm>
            <a:off x="3482560" y="2741613"/>
            <a:ext cx="2232000" cy="3640137"/>
          </a:xfrm>
        </p:spPr>
        <p:txBody>
          <a:bodyPr/>
          <a:lstStyle>
            <a:lvl1pPr algn="ctr">
              <a:defRPr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  <a:lvl6pPr algn="ctr">
              <a:defRPr/>
            </a:lvl6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25"/>
          </p:nvPr>
        </p:nvSpPr>
        <p:spPr>
          <a:xfrm>
            <a:off x="6496807" y="2741613"/>
            <a:ext cx="2232000" cy="3640137"/>
          </a:xfrm>
        </p:spPr>
        <p:txBody>
          <a:bodyPr/>
          <a:lstStyle>
            <a:lvl1pPr algn="ctr">
              <a:defRPr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  <a:lvl6pPr algn="ctr">
              <a:defRPr/>
            </a:lvl6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26"/>
          </p:nvPr>
        </p:nvSpPr>
        <p:spPr>
          <a:xfrm>
            <a:off x="9511053" y="2741613"/>
            <a:ext cx="2232000" cy="3640137"/>
          </a:xfrm>
        </p:spPr>
        <p:txBody>
          <a:bodyPr/>
          <a:lstStyle>
            <a:lvl1pPr algn="ctr">
              <a:defRPr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  <a:lvl6pPr algn="ctr">
              <a:defRPr/>
            </a:lvl6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54159561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icons and 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81751"/>
            <a:ext cx="2593975" cy="382269"/>
          </a:xfrm>
        </p:spPr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51174" y="6381751"/>
            <a:ext cx="6096001" cy="382270"/>
          </a:xfrm>
        </p:spPr>
        <p:txBody>
          <a:bodyPr/>
          <a:lstStyle/>
          <a:p>
            <a:r>
              <a:rPr lang="en-GB" smtClean="0"/>
              <a:t>OFFICIAL - GREEN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68000" y="6381750"/>
            <a:ext cx="1066800" cy="382270"/>
          </a:xfrm>
        </p:spPr>
        <p:txBody>
          <a:bodyPr/>
          <a:lstStyle/>
          <a:p>
            <a:fld id="{B0B34E4B-25F1-4D72-B319-B9B5A0ABC919}" type="slidenum">
              <a:rPr lang="en-GB" smtClean="0"/>
              <a:t>‹#›</a:t>
            </a:fld>
            <a:endParaRPr lang="en-GB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455296" y="6764020"/>
            <a:ext cx="11278800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957913" y="1764000"/>
            <a:ext cx="964800" cy="96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en-US" smtClean="0"/>
              <a:t>Click icon to add picture</a:t>
            </a:r>
            <a:endParaRPr lang="en-GB" dirty="0"/>
          </a:p>
        </p:txBody>
      </p:sp>
      <p:sp>
        <p:nvSpPr>
          <p:cNvPr id="18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5619157" y="1764000"/>
            <a:ext cx="964800" cy="96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en-US" smtClean="0"/>
              <a:t>Click icon to add picture</a:t>
            </a:r>
            <a:endParaRPr lang="en-GB" dirty="0"/>
          </a:p>
        </p:txBody>
      </p:sp>
      <p:sp>
        <p:nvSpPr>
          <p:cNvPr id="28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10280400" y="1764000"/>
            <a:ext cx="964800" cy="96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en-US" smtClean="0"/>
              <a:t>Click icon to add picture</a:t>
            </a:r>
            <a:endParaRPr lang="en-GB" dirty="0"/>
          </a:p>
        </p:txBody>
      </p:sp>
      <p:sp>
        <p:nvSpPr>
          <p:cNvPr id="29" name="Picture Placeholder 6"/>
          <p:cNvSpPr>
            <a:spLocks noGrp="1"/>
          </p:cNvSpPr>
          <p:nvPr>
            <p:ph type="pic" sz="quarter" idx="21"/>
          </p:nvPr>
        </p:nvSpPr>
        <p:spPr>
          <a:xfrm>
            <a:off x="3288535" y="1764000"/>
            <a:ext cx="964800" cy="96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en-US" smtClean="0"/>
              <a:t>Click icon to add picture</a:t>
            </a:r>
            <a:endParaRPr lang="en-GB" dirty="0"/>
          </a:p>
        </p:txBody>
      </p:sp>
      <p:sp>
        <p:nvSpPr>
          <p:cNvPr id="30" name="Picture Placeholder 6"/>
          <p:cNvSpPr>
            <a:spLocks noGrp="1"/>
          </p:cNvSpPr>
          <p:nvPr>
            <p:ph type="pic" sz="quarter" idx="22"/>
          </p:nvPr>
        </p:nvSpPr>
        <p:spPr>
          <a:xfrm>
            <a:off x="7949779" y="1764000"/>
            <a:ext cx="964800" cy="96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en-US" smtClean="0"/>
              <a:t>Click icon to add picture</a:t>
            </a:r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468313" y="2741613"/>
            <a:ext cx="1944000" cy="3640137"/>
          </a:xfrm>
        </p:spPr>
        <p:txBody>
          <a:bodyPr/>
          <a:lstStyle>
            <a:lvl1pPr algn="ctr">
              <a:defRPr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  <a:lvl6pPr algn="ctr">
              <a:defRPr/>
            </a:lvl6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20" name="Text Placeholder 7"/>
          <p:cNvSpPr>
            <a:spLocks noGrp="1"/>
          </p:cNvSpPr>
          <p:nvPr>
            <p:ph type="body" sz="quarter" idx="24"/>
          </p:nvPr>
        </p:nvSpPr>
        <p:spPr>
          <a:xfrm>
            <a:off x="2798935" y="2741613"/>
            <a:ext cx="1944000" cy="3640137"/>
          </a:xfrm>
        </p:spPr>
        <p:txBody>
          <a:bodyPr/>
          <a:lstStyle>
            <a:lvl1pPr algn="ctr">
              <a:defRPr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  <a:lvl6pPr algn="ctr">
              <a:defRPr/>
            </a:lvl6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25"/>
          </p:nvPr>
        </p:nvSpPr>
        <p:spPr>
          <a:xfrm>
            <a:off x="5129557" y="2741613"/>
            <a:ext cx="1944000" cy="3640137"/>
          </a:xfrm>
        </p:spPr>
        <p:txBody>
          <a:bodyPr/>
          <a:lstStyle>
            <a:lvl1pPr algn="ctr">
              <a:defRPr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  <a:lvl6pPr algn="ctr">
              <a:defRPr/>
            </a:lvl6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26"/>
          </p:nvPr>
        </p:nvSpPr>
        <p:spPr>
          <a:xfrm>
            <a:off x="7460179" y="2741613"/>
            <a:ext cx="1944000" cy="3640137"/>
          </a:xfrm>
        </p:spPr>
        <p:txBody>
          <a:bodyPr/>
          <a:lstStyle>
            <a:lvl1pPr algn="ctr">
              <a:defRPr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  <a:lvl6pPr algn="ctr">
              <a:defRPr/>
            </a:lvl6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23" name="Text Placeholder 7"/>
          <p:cNvSpPr>
            <a:spLocks noGrp="1"/>
          </p:cNvSpPr>
          <p:nvPr>
            <p:ph type="body" sz="quarter" idx="27"/>
          </p:nvPr>
        </p:nvSpPr>
        <p:spPr>
          <a:xfrm>
            <a:off x="9790800" y="2741613"/>
            <a:ext cx="1944000" cy="3640137"/>
          </a:xfrm>
        </p:spPr>
        <p:txBody>
          <a:bodyPr/>
          <a:lstStyle>
            <a:lvl1pPr algn="ctr">
              <a:defRPr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  <a:lvl6pPr algn="ctr">
              <a:defRPr/>
            </a:lvl6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36026631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8624615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 userDrawn="1"/>
        </p:nvGrpSpPr>
        <p:grpSpPr>
          <a:xfrm>
            <a:off x="455296" y="16"/>
            <a:ext cx="11279504" cy="2741596"/>
            <a:chOff x="455296" y="0"/>
            <a:chExt cx="11279504" cy="289560"/>
          </a:xfrm>
        </p:grpSpPr>
        <p:sp>
          <p:nvSpPr>
            <p:cNvPr id="45" name="Rectangle 44"/>
            <p:cNvSpPr/>
            <p:nvPr/>
          </p:nvSpPr>
          <p:spPr>
            <a:xfrm>
              <a:off x="455296" y="0"/>
              <a:ext cx="6508722" cy="28956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6964018" y="0"/>
              <a:ext cx="2855754" cy="289560"/>
            </a:xfrm>
            <a:prstGeom prst="rect">
              <a:avLst/>
            </a:prstGeom>
            <a:solidFill>
              <a:srgbClr val="3CD7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7" name="Rectangle 46"/>
            <p:cNvSpPr/>
            <p:nvPr userDrawn="1"/>
          </p:nvSpPr>
          <p:spPr>
            <a:xfrm>
              <a:off x="9819772" y="0"/>
              <a:ext cx="1915028" cy="289560"/>
            </a:xfrm>
            <a:prstGeom prst="rect">
              <a:avLst/>
            </a:prstGeom>
            <a:solidFill>
              <a:srgbClr val="77E3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" name="Title 1"/>
          <p:cNvSpPr>
            <a:spLocks noGrp="1"/>
          </p:cNvSpPr>
          <p:nvPr userDrawn="1">
            <p:ph type="title"/>
          </p:nvPr>
        </p:nvSpPr>
        <p:spPr>
          <a:xfrm>
            <a:off x="455296" y="2741612"/>
            <a:ext cx="11279504" cy="1538287"/>
          </a:xfrm>
        </p:spPr>
        <p:txBody>
          <a:bodyPr anchor="b"/>
          <a:lstStyle>
            <a:lvl1pPr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idx="1"/>
          </p:nvPr>
        </p:nvSpPr>
        <p:spPr>
          <a:xfrm>
            <a:off x="457200" y="4381500"/>
            <a:ext cx="11277600" cy="1193800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>
              <a:buNone/>
              <a:defRPr sz="24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 userDrawn="1"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OFFICIAL - GREEN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B0B34E4B-25F1-4D72-B319-B9B5A0ABC919}" type="slidenum">
              <a:rPr lang="en-GB" smtClean="0"/>
              <a:t>‹#›</a:t>
            </a:fld>
            <a:endParaRPr lang="en-GB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455296" y="6764020"/>
            <a:ext cx="11278800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534719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">
    <p:bg>
      <p:bgPr>
        <a:solidFill>
          <a:srgbClr val="1227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93" b="9264"/>
          <a:stretch/>
        </p:blipFill>
        <p:spPr>
          <a:xfrm>
            <a:off x="0" y="-27214"/>
            <a:ext cx="12192000" cy="687977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7500" y="1441671"/>
            <a:ext cx="3942000" cy="394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0405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ark Blue Cover">
    <p:bg>
      <p:bgPr>
        <a:solidFill>
          <a:srgbClr val="1227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Picture Placeholder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" b="18"/>
          <a:stretch/>
        </p:blipFill>
        <p:spPr>
          <a:xfrm>
            <a:off x="7634288" y="0"/>
            <a:ext cx="4557712" cy="6862763"/>
          </a:xfrm>
          <a:prstGeom prst="rect">
            <a:avLst/>
          </a:prstGeom>
        </p:spPr>
      </p:pic>
      <p:sp>
        <p:nvSpPr>
          <p:cNvPr id="288" name="Text Placeholder 287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457200" y="5487988"/>
            <a:ext cx="7165974" cy="982800"/>
          </a:xfrm>
          <a:prstGeom prst="rect">
            <a:avLst/>
          </a:prstGeom>
        </p:spPr>
        <p:txBody>
          <a:bodyPr rIns="457200" anchor="b" anchorCtr="0"/>
          <a:lstStyle>
            <a:lvl1pPr marL="0" indent="0">
              <a:spcAft>
                <a:spcPts val="0"/>
              </a:spcAft>
              <a:buNone/>
              <a:defRPr sz="2000" b="1" baseline="0">
                <a:solidFill>
                  <a:srgbClr val="E7E6E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spcAft>
                <a:spcPts val="0"/>
              </a:spcAft>
              <a:buFont typeface="Arial" panose="020B0604020202020204" pitchFamily="34" charset="0"/>
              <a:buNone/>
              <a:defRPr sz="2000" b="0">
                <a:solidFill>
                  <a:srgbClr val="E7E6E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0" indent="0">
              <a:spcAft>
                <a:spcPts val="0"/>
              </a:spcAft>
              <a:buNone/>
              <a:defRPr sz="2000" b="1">
                <a:solidFill>
                  <a:schemeClr val="accent6"/>
                </a:solidFill>
              </a:defRPr>
            </a:lvl3pPr>
            <a:lvl4pPr marL="0" indent="0">
              <a:spcAft>
                <a:spcPts val="0"/>
              </a:spcAft>
              <a:buFont typeface="Arial" panose="020B0604020202020204" pitchFamily="34" charset="0"/>
              <a:buNone/>
              <a:defRPr sz="2000" b="1">
                <a:solidFill>
                  <a:schemeClr val="accent6"/>
                </a:solidFill>
              </a:defRPr>
            </a:lvl4pPr>
            <a:lvl5pPr marL="0" indent="0">
              <a:spcAft>
                <a:spcPts val="0"/>
              </a:spcAft>
              <a:buNone/>
              <a:defRPr sz="2000" b="1"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add Name Surname</a:t>
            </a:r>
          </a:p>
          <a:p>
            <a:pPr lvl="1"/>
            <a:r>
              <a:rPr lang="en-US" dirty="0"/>
              <a:t>Title/Date</a:t>
            </a:r>
            <a:endParaRPr lang="en-GB" dirty="0"/>
          </a:p>
        </p:txBody>
      </p:sp>
      <p:sp>
        <p:nvSpPr>
          <p:cNvPr id="66" name="Text Placeholder 2"/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457199" y="1752600"/>
            <a:ext cx="7165975" cy="3735387"/>
          </a:xfrm>
          <a:prstGeom prst="rect">
            <a:avLst/>
          </a:prstGeom>
        </p:spPr>
        <p:txBody>
          <a:bodyPr rIns="457200"/>
          <a:lstStyle>
            <a:lvl1pPr marL="0" indent="0">
              <a:spcAft>
                <a:spcPts val="2400"/>
              </a:spcAft>
              <a:buNone/>
              <a:defRPr sz="4000">
                <a:solidFill>
                  <a:srgbClr val="E7E6E6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1pPr>
            <a:lvl2pPr marL="0" indent="0">
              <a:buFont typeface="Arial" panose="020B0604020202020204" pitchFamily="34" charset="0"/>
              <a:buNone/>
              <a:defRPr sz="2400">
                <a:solidFill>
                  <a:srgbClr val="E7E6E6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2pPr>
            <a:lvl3pPr marL="0" indent="0"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GB" dirty="0"/>
              <a:t>Click to edit</a:t>
            </a:r>
            <a:br>
              <a:rPr lang="en-GB" dirty="0"/>
            </a:br>
            <a:r>
              <a:rPr lang="en-GB" dirty="0"/>
              <a:t>(Century Gothic 40pt)</a:t>
            </a:r>
          </a:p>
          <a:p>
            <a:pPr lvl="1"/>
            <a:r>
              <a:rPr lang="en-US" dirty="0"/>
              <a:t>Presentation subtitle </a:t>
            </a:r>
            <a:br>
              <a:rPr lang="en-US" dirty="0"/>
            </a:br>
            <a:r>
              <a:rPr lang="en-US" dirty="0"/>
              <a:t>(Century Gothic 24pt)</a:t>
            </a:r>
          </a:p>
          <a:p>
            <a:pPr lvl="1"/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8"/>
          </p:nvPr>
        </p:nvSpPr>
        <p:spPr>
          <a:xfrm>
            <a:off x="457198" y="0"/>
            <a:ext cx="7165181" cy="458639"/>
          </a:xfrm>
        </p:spPr>
        <p:txBody>
          <a:bodyPr/>
          <a:lstStyle>
            <a:lvl1pPr>
              <a:defRPr>
                <a:solidFill>
                  <a:srgbClr val="E7E6E6"/>
                </a:solidFill>
              </a:defRPr>
            </a:lvl1pPr>
          </a:lstStyle>
          <a:p>
            <a:r>
              <a:rPr lang="en-GB" smtClean="0"/>
              <a:t>OFFICIAL - GREEN</a:t>
            </a:r>
            <a:endParaRPr lang="en-GB" dirty="0"/>
          </a:p>
        </p:txBody>
      </p:sp>
      <p:pic>
        <p:nvPicPr>
          <p:cNvPr id="128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8634" y="456300"/>
            <a:ext cx="2894054" cy="57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9" name="Picture 12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8000" y="4762800"/>
            <a:ext cx="1782000" cy="178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8944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Dark Blue Cover">
    <p:bg>
      <p:bgPr>
        <a:solidFill>
          <a:srgbClr val="1227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Picture Placeholder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" b="18"/>
          <a:stretch/>
        </p:blipFill>
        <p:spPr>
          <a:xfrm>
            <a:off x="7634288" y="0"/>
            <a:ext cx="4557712" cy="6862763"/>
          </a:xfrm>
          <a:prstGeom prst="rect">
            <a:avLst/>
          </a:prstGeom>
        </p:spPr>
      </p:pic>
      <p:sp>
        <p:nvSpPr>
          <p:cNvPr id="288" name="Text Placeholder 287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457200" y="5487988"/>
            <a:ext cx="7165974" cy="982800"/>
          </a:xfrm>
          <a:prstGeom prst="rect">
            <a:avLst/>
          </a:prstGeom>
        </p:spPr>
        <p:txBody>
          <a:bodyPr rIns="457200" anchor="b" anchorCtr="0"/>
          <a:lstStyle>
            <a:lvl1pPr marL="0" indent="0">
              <a:spcAft>
                <a:spcPts val="0"/>
              </a:spcAft>
              <a:buNone/>
              <a:defRPr sz="2000" b="1" baseline="0">
                <a:solidFill>
                  <a:srgbClr val="E7E6E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spcAft>
                <a:spcPts val="0"/>
              </a:spcAft>
              <a:buFont typeface="Arial" panose="020B0604020202020204" pitchFamily="34" charset="0"/>
              <a:buNone/>
              <a:defRPr sz="2000" b="0">
                <a:solidFill>
                  <a:srgbClr val="E7E6E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0" indent="0">
              <a:spcAft>
                <a:spcPts val="0"/>
              </a:spcAft>
              <a:buNone/>
              <a:defRPr sz="2000" b="1">
                <a:solidFill>
                  <a:schemeClr val="accent6"/>
                </a:solidFill>
              </a:defRPr>
            </a:lvl3pPr>
            <a:lvl4pPr marL="0" indent="0">
              <a:spcAft>
                <a:spcPts val="0"/>
              </a:spcAft>
              <a:buFont typeface="Arial" panose="020B0604020202020204" pitchFamily="34" charset="0"/>
              <a:buNone/>
              <a:defRPr sz="2000" b="1">
                <a:solidFill>
                  <a:schemeClr val="accent6"/>
                </a:solidFill>
              </a:defRPr>
            </a:lvl4pPr>
            <a:lvl5pPr marL="0" indent="0">
              <a:spcAft>
                <a:spcPts val="0"/>
              </a:spcAft>
              <a:buNone/>
              <a:defRPr sz="2000" b="1"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add Name Surname</a:t>
            </a:r>
          </a:p>
          <a:p>
            <a:pPr lvl="1"/>
            <a:r>
              <a:rPr lang="en-US" dirty="0"/>
              <a:t>Title/Date</a:t>
            </a:r>
            <a:endParaRPr lang="en-GB" dirty="0"/>
          </a:p>
        </p:txBody>
      </p:sp>
      <p:sp>
        <p:nvSpPr>
          <p:cNvPr id="66" name="Text Placeholder 2"/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457199" y="1752600"/>
            <a:ext cx="7165975" cy="3735387"/>
          </a:xfrm>
          <a:prstGeom prst="rect">
            <a:avLst/>
          </a:prstGeom>
        </p:spPr>
        <p:txBody>
          <a:bodyPr rIns="457200"/>
          <a:lstStyle>
            <a:lvl1pPr marL="0" indent="0">
              <a:spcAft>
                <a:spcPts val="2400"/>
              </a:spcAft>
              <a:buNone/>
              <a:defRPr sz="4000">
                <a:solidFill>
                  <a:srgbClr val="E7E6E6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1pPr>
            <a:lvl2pPr marL="0" indent="0">
              <a:buFont typeface="Arial" panose="020B0604020202020204" pitchFamily="34" charset="0"/>
              <a:buNone/>
              <a:defRPr sz="2400">
                <a:solidFill>
                  <a:srgbClr val="E7E6E6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2pPr>
            <a:lvl3pPr marL="0" indent="0"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GB" dirty="0"/>
              <a:t>Click to edit</a:t>
            </a:r>
            <a:br>
              <a:rPr lang="en-GB" dirty="0"/>
            </a:br>
            <a:r>
              <a:rPr lang="en-GB" dirty="0"/>
              <a:t>(Century Gothic 40pt)</a:t>
            </a:r>
          </a:p>
          <a:p>
            <a:pPr lvl="1"/>
            <a:r>
              <a:rPr lang="en-US" dirty="0"/>
              <a:t>Presentation subtitle </a:t>
            </a:r>
            <a:br>
              <a:rPr lang="en-US" dirty="0"/>
            </a:br>
            <a:r>
              <a:rPr lang="en-US" dirty="0"/>
              <a:t>(Century Gothic 24pt)</a:t>
            </a:r>
          </a:p>
          <a:p>
            <a:pPr lvl="1"/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8"/>
          </p:nvPr>
        </p:nvSpPr>
        <p:spPr>
          <a:xfrm>
            <a:off x="457198" y="0"/>
            <a:ext cx="7165181" cy="458639"/>
          </a:xfrm>
        </p:spPr>
        <p:txBody>
          <a:bodyPr/>
          <a:lstStyle>
            <a:lvl1pPr>
              <a:defRPr>
                <a:solidFill>
                  <a:srgbClr val="E7E6E6"/>
                </a:solidFill>
              </a:defRPr>
            </a:lvl1pPr>
          </a:lstStyle>
          <a:p>
            <a:r>
              <a:rPr lang="en-GB" smtClean="0"/>
              <a:t>OFFICIAL - GREEN</a:t>
            </a:r>
            <a:endParaRPr lang="en-GB" dirty="0"/>
          </a:p>
        </p:txBody>
      </p:sp>
      <p:pic>
        <p:nvPicPr>
          <p:cNvPr id="128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8634" y="456300"/>
            <a:ext cx="2894054" cy="57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9" name="Picture 12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8000" y="4762800"/>
            <a:ext cx="1782000" cy="178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334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Dark Blue Cover">
    <p:bg>
      <p:bgPr>
        <a:solidFill>
          <a:srgbClr val="1227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Picture Placeholder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" b="18"/>
          <a:stretch/>
        </p:blipFill>
        <p:spPr>
          <a:xfrm>
            <a:off x="7634288" y="0"/>
            <a:ext cx="4557712" cy="6862763"/>
          </a:xfrm>
          <a:prstGeom prst="rect">
            <a:avLst/>
          </a:prstGeom>
        </p:spPr>
      </p:pic>
      <p:sp>
        <p:nvSpPr>
          <p:cNvPr id="288" name="Text Placeholder 287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457200" y="5487988"/>
            <a:ext cx="7165974" cy="982800"/>
          </a:xfrm>
          <a:prstGeom prst="rect">
            <a:avLst/>
          </a:prstGeom>
        </p:spPr>
        <p:txBody>
          <a:bodyPr rIns="457200" anchor="b" anchorCtr="0"/>
          <a:lstStyle>
            <a:lvl1pPr marL="0" indent="0">
              <a:spcAft>
                <a:spcPts val="0"/>
              </a:spcAft>
              <a:buNone/>
              <a:defRPr sz="2000" b="1" baseline="0">
                <a:solidFill>
                  <a:srgbClr val="E7E6E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spcAft>
                <a:spcPts val="0"/>
              </a:spcAft>
              <a:buFont typeface="Arial" panose="020B0604020202020204" pitchFamily="34" charset="0"/>
              <a:buNone/>
              <a:defRPr sz="2000" b="0">
                <a:solidFill>
                  <a:srgbClr val="E7E6E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0" indent="0">
              <a:spcAft>
                <a:spcPts val="0"/>
              </a:spcAft>
              <a:buNone/>
              <a:defRPr sz="2000" b="1">
                <a:solidFill>
                  <a:schemeClr val="accent6"/>
                </a:solidFill>
              </a:defRPr>
            </a:lvl3pPr>
            <a:lvl4pPr marL="0" indent="0">
              <a:spcAft>
                <a:spcPts val="0"/>
              </a:spcAft>
              <a:buFont typeface="Arial" panose="020B0604020202020204" pitchFamily="34" charset="0"/>
              <a:buNone/>
              <a:defRPr sz="2000" b="1">
                <a:solidFill>
                  <a:schemeClr val="accent6"/>
                </a:solidFill>
              </a:defRPr>
            </a:lvl4pPr>
            <a:lvl5pPr marL="0" indent="0">
              <a:spcAft>
                <a:spcPts val="0"/>
              </a:spcAft>
              <a:buNone/>
              <a:defRPr sz="2000" b="1"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add Name Surname</a:t>
            </a:r>
          </a:p>
          <a:p>
            <a:pPr lvl="1"/>
            <a:r>
              <a:rPr lang="en-US" dirty="0"/>
              <a:t>Title/Date</a:t>
            </a:r>
            <a:endParaRPr lang="en-GB" dirty="0"/>
          </a:p>
        </p:txBody>
      </p:sp>
      <p:sp>
        <p:nvSpPr>
          <p:cNvPr id="66" name="Text Placeholder 2"/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457199" y="1752600"/>
            <a:ext cx="7165975" cy="3735387"/>
          </a:xfrm>
          <a:prstGeom prst="rect">
            <a:avLst/>
          </a:prstGeom>
        </p:spPr>
        <p:txBody>
          <a:bodyPr rIns="457200"/>
          <a:lstStyle>
            <a:lvl1pPr marL="0" indent="0">
              <a:spcAft>
                <a:spcPts val="2400"/>
              </a:spcAft>
              <a:buNone/>
              <a:defRPr sz="4000">
                <a:solidFill>
                  <a:srgbClr val="E7E6E6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1pPr>
            <a:lvl2pPr marL="0" indent="0">
              <a:buFont typeface="Arial" panose="020B0604020202020204" pitchFamily="34" charset="0"/>
              <a:buNone/>
              <a:defRPr sz="2400">
                <a:solidFill>
                  <a:srgbClr val="E7E6E6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2pPr>
            <a:lvl3pPr marL="0" indent="0"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GB" dirty="0"/>
              <a:t>Click to edit</a:t>
            </a:r>
            <a:br>
              <a:rPr lang="en-GB" dirty="0"/>
            </a:br>
            <a:r>
              <a:rPr lang="en-GB" dirty="0"/>
              <a:t>(Century Gothic 40pt)</a:t>
            </a:r>
          </a:p>
          <a:p>
            <a:pPr lvl="1"/>
            <a:r>
              <a:rPr lang="en-US" dirty="0"/>
              <a:t>Presentation subtitle </a:t>
            </a:r>
            <a:br>
              <a:rPr lang="en-US" dirty="0"/>
            </a:br>
            <a:r>
              <a:rPr lang="en-US" dirty="0"/>
              <a:t>(Century Gothic 24pt)</a:t>
            </a:r>
          </a:p>
          <a:p>
            <a:pPr lvl="1"/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8"/>
          </p:nvPr>
        </p:nvSpPr>
        <p:spPr>
          <a:xfrm>
            <a:off x="457198" y="0"/>
            <a:ext cx="7165181" cy="458639"/>
          </a:xfrm>
        </p:spPr>
        <p:txBody>
          <a:bodyPr/>
          <a:lstStyle>
            <a:lvl1pPr>
              <a:defRPr>
                <a:solidFill>
                  <a:srgbClr val="E7E6E6"/>
                </a:solidFill>
              </a:defRPr>
            </a:lvl1pPr>
          </a:lstStyle>
          <a:p>
            <a:r>
              <a:rPr lang="en-GB" smtClean="0"/>
              <a:t>OFFICIAL - GREEN</a:t>
            </a:r>
            <a:endParaRPr lang="en-GB" dirty="0"/>
          </a:p>
        </p:txBody>
      </p:sp>
      <p:pic>
        <p:nvPicPr>
          <p:cNvPr id="128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8634" y="456300"/>
            <a:ext cx="2894054" cy="57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9" name="Picture 12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8000" y="4762800"/>
            <a:ext cx="1782000" cy="178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4278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ark Blue Cover">
    <p:bg>
      <p:bgPr>
        <a:solidFill>
          <a:srgbClr val="1227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Picture Placeholder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" b="18"/>
          <a:stretch/>
        </p:blipFill>
        <p:spPr>
          <a:xfrm>
            <a:off x="7634288" y="0"/>
            <a:ext cx="4557712" cy="6862763"/>
          </a:xfrm>
          <a:prstGeom prst="rect">
            <a:avLst/>
          </a:prstGeom>
        </p:spPr>
      </p:pic>
      <p:sp>
        <p:nvSpPr>
          <p:cNvPr id="288" name="Text Placeholder 287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457200" y="5487988"/>
            <a:ext cx="7165974" cy="982800"/>
          </a:xfrm>
          <a:prstGeom prst="rect">
            <a:avLst/>
          </a:prstGeom>
        </p:spPr>
        <p:txBody>
          <a:bodyPr rIns="457200" anchor="b" anchorCtr="0"/>
          <a:lstStyle>
            <a:lvl1pPr marL="0" indent="0">
              <a:spcAft>
                <a:spcPts val="0"/>
              </a:spcAft>
              <a:buNone/>
              <a:defRPr sz="2000" b="1" baseline="0">
                <a:solidFill>
                  <a:srgbClr val="E7E6E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spcAft>
                <a:spcPts val="0"/>
              </a:spcAft>
              <a:buFont typeface="Arial" panose="020B0604020202020204" pitchFamily="34" charset="0"/>
              <a:buNone/>
              <a:defRPr sz="2000" b="0">
                <a:solidFill>
                  <a:srgbClr val="E7E6E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0" indent="0">
              <a:spcAft>
                <a:spcPts val="0"/>
              </a:spcAft>
              <a:buNone/>
              <a:defRPr sz="2000" b="1">
                <a:solidFill>
                  <a:schemeClr val="accent6"/>
                </a:solidFill>
              </a:defRPr>
            </a:lvl3pPr>
            <a:lvl4pPr marL="0" indent="0">
              <a:spcAft>
                <a:spcPts val="0"/>
              </a:spcAft>
              <a:buFont typeface="Arial" panose="020B0604020202020204" pitchFamily="34" charset="0"/>
              <a:buNone/>
              <a:defRPr sz="2000" b="1">
                <a:solidFill>
                  <a:schemeClr val="accent6"/>
                </a:solidFill>
              </a:defRPr>
            </a:lvl4pPr>
            <a:lvl5pPr marL="0" indent="0">
              <a:spcAft>
                <a:spcPts val="0"/>
              </a:spcAft>
              <a:buNone/>
              <a:defRPr sz="2000" b="1"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add Name Surname</a:t>
            </a:r>
          </a:p>
          <a:p>
            <a:pPr lvl="1"/>
            <a:r>
              <a:rPr lang="en-US" dirty="0"/>
              <a:t>Title/Date</a:t>
            </a:r>
            <a:endParaRPr lang="en-GB" dirty="0"/>
          </a:p>
        </p:txBody>
      </p:sp>
      <p:sp>
        <p:nvSpPr>
          <p:cNvPr id="66" name="Text Placeholder 2"/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457199" y="1752600"/>
            <a:ext cx="7165975" cy="3735387"/>
          </a:xfrm>
          <a:prstGeom prst="rect">
            <a:avLst/>
          </a:prstGeom>
        </p:spPr>
        <p:txBody>
          <a:bodyPr rIns="457200"/>
          <a:lstStyle>
            <a:lvl1pPr marL="0" indent="0">
              <a:spcAft>
                <a:spcPts val="2400"/>
              </a:spcAft>
              <a:buNone/>
              <a:defRPr sz="4000">
                <a:solidFill>
                  <a:srgbClr val="E7E6E6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1pPr>
            <a:lvl2pPr marL="0" indent="0">
              <a:buFont typeface="Arial" panose="020B0604020202020204" pitchFamily="34" charset="0"/>
              <a:buNone/>
              <a:defRPr sz="2400">
                <a:solidFill>
                  <a:srgbClr val="E7E6E6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2pPr>
            <a:lvl3pPr marL="0" indent="0"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GB" dirty="0"/>
              <a:t>Click to edit</a:t>
            </a:r>
            <a:br>
              <a:rPr lang="en-GB" dirty="0"/>
            </a:br>
            <a:r>
              <a:rPr lang="en-GB" dirty="0"/>
              <a:t>(Century Gothic 40pt)</a:t>
            </a:r>
          </a:p>
          <a:p>
            <a:pPr lvl="1"/>
            <a:r>
              <a:rPr lang="en-US" dirty="0"/>
              <a:t>Presentation subtitle </a:t>
            </a:r>
            <a:br>
              <a:rPr lang="en-US" dirty="0"/>
            </a:br>
            <a:r>
              <a:rPr lang="en-US" dirty="0"/>
              <a:t>(Century Gothic 24pt)</a:t>
            </a:r>
          </a:p>
          <a:p>
            <a:pPr lvl="1"/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8"/>
          </p:nvPr>
        </p:nvSpPr>
        <p:spPr>
          <a:xfrm>
            <a:off x="457198" y="0"/>
            <a:ext cx="7165181" cy="458639"/>
          </a:xfrm>
        </p:spPr>
        <p:txBody>
          <a:bodyPr/>
          <a:lstStyle>
            <a:lvl1pPr>
              <a:defRPr>
                <a:solidFill>
                  <a:srgbClr val="E7E6E6"/>
                </a:solidFill>
              </a:defRPr>
            </a:lvl1pPr>
          </a:lstStyle>
          <a:p>
            <a:r>
              <a:rPr lang="en-GB" smtClean="0"/>
              <a:t>OFFICIAL - GREEN</a:t>
            </a:r>
            <a:endParaRPr lang="en-GB" dirty="0"/>
          </a:p>
        </p:txBody>
      </p:sp>
      <p:pic>
        <p:nvPicPr>
          <p:cNvPr id="128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8634" y="456300"/>
            <a:ext cx="2894054" cy="57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9" name="Picture 12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8000" y="4762800"/>
            <a:ext cx="1782000" cy="178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5851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Dark Blue Cover">
    <p:bg>
      <p:bgPr>
        <a:solidFill>
          <a:srgbClr val="1227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Picture Placeholder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" b="18"/>
          <a:stretch/>
        </p:blipFill>
        <p:spPr>
          <a:xfrm>
            <a:off x="7634288" y="0"/>
            <a:ext cx="4557712" cy="6862763"/>
          </a:xfrm>
          <a:prstGeom prst="rect">
            <a:avLst/>
          </a:prstGeom>
        </p:spPr>
      </p:pic>
      <p:sp>
        <p:nvSpPr>
          <p:cNvPr id="288" name="Text Placeholder 287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457200" y="5487988"/>
            <a:ext cx="7165974" cy="982800"/>
          </a:xfrm>
          <a:prstGeom prst="rect">
            <a:avLst/>
          </a:prstGeom>
        </p:spPr>
        <p:txBody>
          <a:bodyPr rIns="457200" anchor="b" anchorCtr="0"/>
          <a:lstStyle>
            <a:lvl1pPr marL="0" indent="0">
              <a:spcAft>
                <a:spcPts val="0"/>
              </a:spcAft>
              <a:buNone/>
              <a:defRPr sz="2000" b="1" baseline="0">
                <a:solidFill>
                  <a:srgbClr val="E7E6E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spcAft>
                <a:spcPts val="0"/>
              </a:spcAft>
              <a:buFont typeface="Arial" panose="020B0604020202020204" pitchFamily="34" charset="0"/>
              <a:buNone/>
              <a:defRPr sz="2000" b="0">
                <a:solidFill>
                  <a:srgbClr val="E7E6E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0" indent="0">
              <a:spcAft>
                <a:spcPts val="0"/>
              </a:spcAft>
              <a:buNone/>
              <a:defRPr sz="2000" b="1">
                <a:solidFill>
                  <a:schemeClr val="accent6"/>
                </a:solidFill>
              </a:defRPr>
            </a:lvl3pPr>
            <a:lvl4pPr marL="0" indent="0">
              <a:spcAft>
                <a:spcPts val="0"/>
              </a:spcAft>
              <a:buFont typeface="Arial" panose="020B0604020202020204" pitchFamily="34" charset="0"/>
              <a:buNone/>
              <a:defRPr sz="2000" b="1">
                <a:solidFill>
                  <a:schemeClr val="accent6"/>
                </a:solidFill>
              </a:defRPr>
            </a:lvl4pPr>
            <a:lvl5pPr marL="0" indent="0">
              <a:spcAft>
                <a:spcPts val="0"/>
              </a:spcAft>
              <a:buNone/>
              <a:defRPr sz="2000" b="1"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add Name Surname</a:t>
            </a:r>
          </a:p>
          <a:p>
            <a:pPr lvl="1"/>
            <a:r>
              <a:rPr lang="en-US" dirty="0"/>
              <a:t>Title/Date</a:t>
            </a:r>
            <a:endParaRPr lang="en-GB" dirty="0"/>
          </a:p>
        </p:txBody>
      </p:sp>
      <p:sp>
        <p:nvSpPr>
          <p:cNvPr id="66" name="Text Placeholder 2"/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457199" y="1752600"/>
            <a:ext cx="7165975" cy="3735387"/>
          </a:xfrm>
          <a:prstGeom prst="rect">
            <a:avLst/>
          </a:prstGeom>
        </p:spPr>
        <p:txBody>
          <a:bodyPr rIns="457200"/>
          <a:lstStyle>
            <a:lvl1pPr marL="0" indent="0">
              <a:spcAft>
                <a:spcPts val="2400"/>
              </a:spcAft>
              <a:buNone/>
              <a:defRPr sz="4000">
                <a:solidFill>
                  <a:srgbClr val="E7E6E6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1pPr>
            <a:lvl2pPr marL="0" indent="0">
              <a:buFont typeface="Arial" panose="020B0604020202020204" pitchFamily="34" charset="0"/>
              <a:buNone/>
              <a:defRPr sz="2400">
                <a:solidFill>
                  <a:srgbClr val="E7E6E6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2pPr>
            <a:lvl3pPr marL="0" indent="0"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GB" dirty="0"/>
              <a:t>Click to edit</a:t>
            </a:r>
            <a:br>
              <a:rPr lang="en-GB" dirty="0"/>
            </a:br>
            <a:r>
              <a:rPr lang="en-GB" dirty="0"/>
              <a:t>(Century Gothic 40pt)</a:t>
            </a:r>
          </a:p>
          <a:p>
            <a:pPr lvl="1"/>
            <a:r>
              <a:rPr lang="en-US" dirty="0"/>
              <a:t>Presentation subtitle </a:t>
            </a:r>
            <a:br>
              <a:rPr lang="en-US" dirty="0"/>
            </a:br>
            <a:r>
              <a:rPr lang="en-US" dirty="0"/>
              <a:t>(Century Gothic 24pt)</a:t>
            </a:r>
          </a:p>
          <a:p>
            <a:pPr lvl="1"/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8"/>
          </p:nvPr>
        </p:nvSpPr>
        <p:spPr>
          <a:xfrm>
            <a:off x="457198" y="0"/>
            <a:ext cx="7165181" cy="458639"/>
          </a:xfrm>
        </p:spPr>
        <p:txBody>
          <a:bodyPr/>
          <a:lstStyle>
            <a:lvl1pPr>
              <a:defRPr>
                <a:solidFill>
                  <a:srgbClr val="E7E6E6"/>
                </a:solidFill>
              </a:defRPr>
            </a:lvl1pPr>
          </a:lstStyle>
          <a:p>
            <a:r>
              <a:rPr lang="en-GB" smtClean="0"/>
              <a:t>OFFICIAL - GREEN</a:t>
            </a:r>
            <a:endParaRPr lang="en-GB" dirty="0"/>
          </a:p>
        </p:txBody>
      </p:sp>
      <p:pic>
        <p:nvPicPr>
          <p:cNvPr id="128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8634" y="456300"/>
            <a:ext cx="2894054" cy="57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9" name="Picture 12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8000" y="4762800"/>
            <a:ext cx="1782000" cy="178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6973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Dark Blue Cover">
    <p:bg>
      <p:bgPr>
        <a:solidFill>
          <a:srgbClr val="1227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Picture Placeholder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" b="18"/>
          <a:stretch/>
        </p:blipFill>
        <p:spPr>
          <a:xfrm>
            <a:off x="7634288" y="0"/>
            <a:ext cx="4557712" cy="6862763"/>
          </a:xfrm>
          <a:prstGeom prst="rect">
            <a:avLst/>
          </a:prstGeom>
        </p:spPr>
      </p:pic>
      <p:sp>
        <p:nvSpPr>
          <p:cNvPr id="288" name="Text Placeholder 287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457200" y="5487988"/>
            <a:ext cx="7165974" cy="982800"/>
          </a:xfrm>
          <a:prstGeom prst="rect">
            <a:avLst/>
          </a:prstGeom>
        </p:spPr>
        <p:txBody>
          <a:bodyPr rIns="457200" anchor="b" anchorCtr="0"/>
          <a:lstStyle>
            <a:lvl1pPr marL="0" indent="0">
              <a:spcAft>
                <a:spcPts val="0"/>
              </a:spcAft>
              <a:buNone/>
              <a:defRPr sz="2000" b="1" baseline="0">
                <a:solidFill>
                  <a:srgbClr val="E7E6E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spcAft>
                <a:spcPts val="0"/>
              </a:spcAft>
              <a:buFont typeface="Arial" panose="020B0604020202020204" pitchFamily="34" charset="0"/>
              <a:buNone/>
              <a:defRPr sz="2000" b="0">
                <a:solidFill>
                  <a:srgbClr val="E7E6E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0" indent="0">
              <a:spcAft>
                <a:spcPts val="0"/>
              </a:spcAft>
              <a:buNone/>
              <a:defRPr sz="2000" b="1">
                <a:solidFill>
                  <a:schemeClr val="accent6"/>
                </a:solidFill>
              </a:defRPr>
            </a:lvl3pPr>
            <a:lvl4pPr marL="0" indent="0">
              <a:spcAft>
                <a:spcPts val="0"/>
              </a:spcAft>
              <a:buFont typeface="Arial" panose="020B0604020202020204" pitchFamily="34" charset="0"/>
              <a:buNone/>
              <a:defRPr sz="2000" b="1">
                <a:solidFill>
                  <a:schemeClr val="accent6"/>
                </a:solidFill>
              </a:defRPr>
            </a:lvl4pPr>
            <a:lvl5pPr marL="0" indent="0">
              <a:spcAft>
                <a:spcPts val="0"/>
              </a:spcAft>
              <a:buNone/>
              <a:defRPr sz="2000" b="1"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add Name Surname</a:t>
            </a:r>
          </a:p>
          <a:p>
            <a:pPr lvl="1"/>
            <a:r>
              <a:rPr lang="en-US" dirty="0"/>
              <a:t>Title/Date</a:t>
            </a:r>
            <a:endParaRPr lang="en-GB" dirty="0"/>
          </a:p>
        </p:txBody>
      </p:sp>
      <p:sp>
        <p:nvSpPr>
          <p:cNvPr id="66" name="Text Placeholder 2"/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457199" y="1752600"/>
            <a:ext cx="7165975" cy="3735387"/>
          </a:xfrm>
          <a:prstGeom prst="rect">
            <a:avLst/>
          </a:prstGeom>
        </p:spPr>
        <p:txBody>
          <a:bodyPr rIns="457200"/>
          <a:lstStyle>
            <a:lvl1pPr marL="0" indent="0">
              <a:spcAft>
                <a:spcPts val="2400"/>
              </a:spcAft>
              <a:buNone/>
              <a:defRPr sz="4000">
                <a:solidFill>
                  <a:srgbClr val="E7E6E6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1pPr>
            <a:lvl2pPr marL="0" indent="0">
              <a:buFont typeface="Arial" panose="020B0604020202020204" pitchFamily="34" charset="0"/>
              <a:buNone/>
              <a:defRPr sz="2400">
                <a:solidFill>
                  <a:srgbClr val="E7E6E6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2pPr>
            <a:lvl3pPr marL="0" indent="0"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GB" dirty="0"/>
              <a:t>Click to edit</a:t>
            </a:r>
            <a:br>
              <a:rPr lang="en-GB" dirty="0"/>
            </a:br>
            <a:r>
              <a:rPr lang="en-GB" dirty="0"/>
              <a:t>(Century Gothic 40pt)</a:t>
            </a:r>
          </a:p>
          <a:p>
            <a:pPr lvl="1"/>
            <a:r>
              <a:rPr lang="en-US" dirty="0"/>
              <a:t>Presentation subtitle </a:t>
            </a:r>
            <a:br>
              <a:rPr lang="en-US" dirty="0"/>
            </a:br>
            <a:r>
              <a:rPr lang="en-US" dirty="0"/>
              <a:t>(Century Gothic 24pt)</a:t>
            </a:r>
          </a:p>
          <a:p>
            <a:pPr lvl="1"/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8"/>
          </p:nvPr>
        </p:nvSpPr>
        <p:spPr>
          <a:xfrm>
            <a:off x="457198" y="0"/>
            <a:ext cx="7165181" cy="458639"/>
          </a:xfrm>
        </p:spPr>
        <p:txBody>
          <a:bodyPr/>
          <a:lstStyle>
            <a:lvl1pPr>
              <a:defRPr>
                <a:solidFill>
                  <a:srgbClr val="E7E6E6"/>
                </a:solidFill>
              </a:defRPr>
            </a:lvl1pPr>
          </a:lstStyle>
          <a:p>
            <a:r>
              <a:rPr lang="en-GB" smtClean="0"/>
              <a:t>OFFICIAL - GREEN</a:t>
            </a:r>
            <a:endParaRPr lang="en-GB" dirty="0"/>
          </a:p>
        </p:txBody>
      </p:sp>
      <p:pic>
        <p:nvPicPr>
          <p:cNvPr id="128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8634" y="456300"/>
            <a:ext cx="2894054" cy="57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9" name="Picture 12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8000" y="4762800"/>
            <a:ext cx="1782000" cy="178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1909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81751"/>
            <a:ext cx="2593975" cy="382269"/>
          </a:xfrm>
        </p:spPr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51174" y="6381751"/>
            <a:ext cx="6096001" cy="382270"/>
          </a:xfrm>
        </p:spPr>
        <p:txBody>
          <a:bodyPr/>
          <a:lstStyle/>
          <a:p>
            <a:r>
              <a:rPr lang="en-GB" smtClean="0"/>
              <a:t>OFFICIAL - GREEN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68000" y="6381750"/>
            <a:ext cx="1066800" cy="382270"/>
          </a:xfrm>
        </p:spPr>
        <p:txBody>
          <a:bodyPr/>
          <a:lstStyle/>
          <a:p>
            <a:fld id="{B0B34E4B-25F1-4D72-B319-B9B5A0ABC919}" type="slidenum">
              <a:rPr lang="en-GB" smtClean="0"/>
              <a:t>‹#›</a:t>
            </a:fld>
            <a:endParaRPr lang="en-GB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455296" y="6764020"/>
            <a:ext cx="11278800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1752600"/>
            <a:ext cx="11268643" cy="4629150"/>
          </a:xfrm>
          <a:prstGeom prst="rect">
            <a:avLst/>
          </a:prstGeom>
        </p:spPr>
        <p:txBody>
          <a:bodyPr/>
          <a:lstStyle>
            <a:lvl1pPr marL="288000" indent="-288000">
              <a:buFont typeface="Arial" panose="020B0604020202020204" pitchFamily="34" charset="0"/>
              <a:buChar char="•"/>
              <a:defRPr/>
            </a:lvl1pPr>
            <a:lvl2pPr>
              <a:defRPr baseline="0"/>
            </a:lvl2pPr>
            <a:lvl3pPr>
              <a:defRPr/>
            </a:lvl3pPr>
            <a:lvl4pPr>
              <a:defRPr/>
            </a:lvl4pPr>
            <a:lvl5pPr>
              <a:defRPr baseline="0"/>
            </a:lvl5pPr>
            <a:lvl6pPr>
              <a:defRPr/>
            </a:lvl6pPr>
          </a:lstStyle>
          <a:p>
            <a:pPr lvl="0"/>
            <a:r>
              <a:rPr lang="en-US" dirty="0"/>
              <a:t>Bulleted subtitle (Arial 24pt)</a:t>
            </a:r>
          </a:p>
          <a:p>
            <a:pPr lvl="1"/>
            <a:r>
              <a:rPr lang="en-US" dirty="0"/>
              <a:t>Subtitle (Arial 20pt)</a:t>
            </a:r>
          </a:p>
          <a:p>
            <a:pPr lvl="2"/>
            <a:r>
              <a:rPr lang="en-US" dirty="0"/>
              <a:t>Bulleted slide body text (Arial 16pt)</a:t>
            </a:r>
          </a:p>
          <a:p>
            <a:pPr lvl="3"/>
            <a:r>
              <a:rPr lang="en-US" dirty="0"/>
              <a:t>Body text (Arial 24pt)</a:t>
            </a:r>
          </a:p>
          <a:p>
            <a:pPr lvl="4"/>
            <a:r>
              <a:rPr lang="en-US" dirty="0"/>
              <a:t>Bulleted source (Arial 20pt)</a:t>
            </a:r>
          </a:p>
          <a:p>
            <a:pPr lvl="5"/>
            <a:r>
              <a:rPr lang="en-US" dirty="0"/>
              <a:t>Source (Arial 16pt)</a:t>
            </a:r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071147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68000" y="457200"/>
            <a:ext cx="11277600" cy="912814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83971"/>
            <a:ext cx="2593975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51175" y="6383971"/>
            <a:ext cx="6096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smtClean="0"/>
              <a:t>OFFICIAL - GREEN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68000" y="6383971"/>
            <a:ext cx="1060450" cy="369570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0B34E4B-25F1-4D72-B319-B9B5A0ABC91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0" name="Rectangle 39"/>
          <p:cNvSpPr/>
          <p:nvPr/>
        </p:nvSpPr>
        <p:spPr>
          <a:xfrm>
            <a:off x="455296" y="0"/>
            <a:ext cx="6508722" cy="28956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Rectangle 40"/>
          <p:cNvSpPr/>
          <p:nvPr/>
        </p:nvSpPr>
        <p:spPr>
          <a:xfrm>
            <a:off x="6964018" y="0"/>
            <a:ext cx="2858162" cy="2895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Rectangle 41"/>
          <p:cNvSpPr/>
          <p:nvPr userDrawn="1"/>
        </p:nvSpPr>
        <p:spPr>
          <a:xfrm>
            <a:off x="9822180" y="0"/>
            <a:ext cx="1912620" cy="289560"/>
          </a:xfrm>
          <a:prstGeom prst="rect">
            <a:avLst/>
          </a:prstGeom>
          <a:solidFill>
            <a:srgbClr val="77E3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000" y="1752599"/>
            <a:ext cx="11277600" cy="462708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80643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2" r:id="rId1"/>
    <p:sldLayoutId id="2147483744" r:id="rId2"/>
    <p:sldLayoutId id="2147483740" r:id="rId3"/>
    <p:sldLayoutId id="2147483743" r:id="rId4"/>
    <p:sldLayoutId id="2147483741" r:id="rId5"/>
    <p:sldLayoutId id="2147483710" r:id="rId6"/>
    <p:sldLayoutId id="2147483745" r:id="rId7"/>
    <p:sldLayoutId id="2147483746" r:id="rId8"/>
    <p:sldLayoutId id="2147483716" r:id="rId9"/>
    <p:sldLayoutId id="2147483732" r:id="rId10"/>
    <p:sldLayoutId id="2147483717" r:id="rId11"/>
    <p:sldLayoutId id="2147483718" r:id="rId12"/>
    <p:sldLayoutId id="2147483719" r:id="rId13"/>
    <p:sldLayoutId id="2147483720" r:id="rId14"/>
    <p:sldLayoutId id="2147483734" r:id="rId15"/>
    <p:sldLayoutId id="2147483721" r:id="rId16"/>
    <p:sldLayoutId id="2147483722" r:id="rId17"/>
    <p:sldLayoutId id="2147483723" r:id="rId18"/>
    <p:sldLayoutId id="2147483733" r:id="rId19"/>
    <p:sldLayoutId id="2147483725" r:id="rId20"/>
    <p:sldLayoutId id="2147483726" r:id="rId21"/>
    <p:sldLayoutId id="2147483727" r:id="rId22"/>
    <p:sldLayoutId id="2147483728" r:id="rId23"/>
    <p:sldLayoutId id="2147483747" r:id="rId24"/>
    <p:sldLayoutId id="2147483731" r:id="rId25"/>
    <p:sldLayoutId id="2147483739" r:id="rId26"/>
  </p:sldLayoutIdLst>
  <p:hf sldNum="0" hdr="0" dt="0"/>
  <p:txStyles>
    <p:titleStyle>
      <a:lvl1pPr marL="0" marR="0" indent="0" algn="l" defTabSz="914400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lang="en-GB" sz="2800" b="1" kern="1200" baseline="0" noProof="0" dirty="0">
          <a:solidFill>
            <a:srgbClr val="12273F"/>
          </a:solidFill>
          <a:latin typeface="Century Gothic" panose="020B0502020202020204" pitchFamily="34" charset="0"/>
          <a:ea typeface="+mj-ea"/>
          <a:cs typeface="+mj-cs"/>
        </a:defRPr>
      </a:lvl1pPr>
    </p:titleStyle>
    <p:bodyStyle>
      <a:lvl1pPr marL="288000" marR="0" indent="-288000" algn="l" defTabSz="914400" rtl="0" eaLnBrk="1" fontAlgn="auto" latinLnBrk="0" hangingPunct="1">
        <a:lnSpc>
          <a:spcPct val="100000"/>
        </a:lnSpc>
        <a:spcBef>
          <a:spcPts val="0"/>
        </a:spcBef>
        <a:spcAft>
          <a:spcPts val="600"/>
        </a:spcAft>
        <a:buClrTx/>
        <a:buSzTx/>
        <a:buFont typeface="Arial" panose="020B0604020202020204" pitchFamily="34" charset="0"/>
        <a:buChar char="•"/>
        <a:tabLst/>
        <a:defRPr sz="2400" kern="1200" baseline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576000" indent="-2880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864000" indent="-2880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600" b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Tx/>
        <a:buNone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600" b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6pPr>
      <a:lvl7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2800" kern="1200">
          <a:solidFill>
            <a:schemeClr val="accent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7pPr>
      <a:lvl8pPr marL="0" indent="0" algn="ctr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594">
          <p15:clr>
            <a:srgbClr val="F26B43"/>
          </p15:clr>
        </p15:guide>
        <p15:guide id="2" pos="3840">
          <p15:clr>
            <a:srgbClr val="F26B43"/>
          </p15:clr>
        </p15:guide>
        <p15:guide id="3" orient="horz" pos="863">
          <p15:clr>
            <a:srgbClr val="F26B43"/>
          </p15:clr>
        </p15:guide>
        <p15:guide id="4" orient="horz" pos="1727">
          <p15:clr>
            <a:srgbClr val="F26B43"/>
          </p15:clr>
        </p15:guide>
        <p15:guide id="5" orient="horz" pos="3456">
          <p15:clr>
            <a:srgbClr val="F26B43"/>
          </p15:clr>
        </p15:guide>
        <p15:guide id="6" pos="4802">
          <p15:clr>
            <a:srgbClr val="F26B43"/>
          </p15:clr>
        </p15:guide>
        <p15:guide id="7" pos="5762">
          <p15:clr>
            <a:srgbClr val="F26B43"/>
          </p15:clr>
        </p15:guide>
        <p15:guide id="8" pos="6720">
          <p15:clr>
            <a:srgbClr val="F26B43"/>
          </p15:clr>
        </p15:guide>
        <p15:guide id="9" pos="7392">
          <p15:clr>
            <a:srgbClr val="F26B43"/>
          </p15:clr>
        </p15:guide>
        <p15:guide id="10" orient="horz" pos="288">
          <p15:clr>
            <a:srgbClr val="F26B43"/>
          </p15:clr>
        </p15:guide>
        <p15:guide id="11" orient="horz" pos="4020">
          <p15:clr>
            <a:srgbClr val="F26B43"/>
          </p15:clr>
        </p15:guide>
        <p15:guide id="12" pos="2880">
          <p15:clr>
            <a:srgbClr val="F26B43"/>
          </p15:clr>
        </p15:guide>
        <p15:guide id="13" pos="1922">
          <p15:clr>
            <a:srgbClr val="F26B43"/>
          </p15:clr>
        </p15:guide>
        <p15:guide id="14" pos="960">
          <p15:clr>
            <a:srgbClr val="F26B43"/>
          </p15:clr>
        </p15:guide>
        <p15:guide id="15" pos="288">
          <p15:clr>
            <a:srgbClr val="F26B43"/>
          </p15:clr>
        </p15:guide>
        <p15:guide id="16" pos="6560">
          <p15:clr>
            <a:srgbClr val="F26B43"/>
          </p15:clr>
        </p15:guide>
        <p15:guide id="18" orient="horz" pos="110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bankofengland.co.uk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72F37DD-EF29-DD49-B54D-B94BC20839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Scott Brind and Will Fisher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GB" dirty="0" smtClean="0"/>
              <a:t>Analysis of Central Bank Speeches</a:t>
            </a:r>
          </a:p>
          <a:p>
            <a:r>
              <a:rPr lang="en-GB" sz="2800" dirty="0" smtClean="0"/>
              <a:t>Employer Project</a:t>
            </a:r>
            <a:endParaRPr lang="en-GB" sz="280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GB" smtClean="0"/>
              <a:t>OFFICIAL - GREEN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565212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OFFICIAL - GREEN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 smtClean="0"/>
              <a:t>We’re the UK’s </a:t>
            </a:r>
            <a:r>
              <a:rPr lang="en-GB" b="1" dirty="0" smtClean="0"/>
              <a:t>central bank</a:t>
            </a:r>
            <a:r>
              <a:rPr lang="en-GB" dirty="0" smtClean="0"/>
              <a:t>. 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 smtClean="0"/>
              <a:t>Our mission:</a:t>
            </a:r>
          </a:p>
          <a:p>
            <a:pPr marL="0" indent="0">
              <a:buNone/>
            </a:pPr>
            <a:endParaRPr lang="en-GB" dirty="0" smtClean="0"/>
          </a:p>
          <a:p>
            <a:r>
              <a:rPr lang="en-GB" b="1" dirty="0" smtClean="0"/>
              <a:t>Provide ways </a:t>
            </a:r>
            <a:r>
              <a:rPr lang="en-GB" b="1" dirty="0"/>
              <a:t>to pay for things safely</a:t>
            </a:r>
          </a:p>
          <a:p>
            <a:r>
              <a:rPr lang="en-GB" b="1" dirty="0" smtClean="0"/>
              <a:t>Keep </a:t>
            </a:r>
            <a:r>
              <a:rPr lang="en-GB" b="1" dirty="0"/>
              <a:t>price rises low and stable</a:t>
            </a:r>
          </a:p>
          <a:p>
            <a:r>
              <a:rPr lang="en-GB" b="1" dirty="0"/>
              <a:t>M</a:t>
            </a:r>
            <a:r>
              <a:rPr lang="en-GB" b="1" dirty="0" smtClean="0"/>
              <a:t>ake </a:t>
            </a:r>
            <a:r>
              <a:rPr lang="en-GB" b="1" dirty="0"/>
              <a:t>sure banks are run well</a:t>
            </a:r>
          </a:p>
          <a:p>
            <a:r>
              <a:rPr lang="en-GB" b="1" dirty="0" smtClean="0"/>
              <a:t>Keep </a:t>
            </a:r>
            <a:r>
              <a:rPr lang="en-GB" b="1" dirty="0"/>
              <a:t>the whole UK financial system </a:t>
            </a:r>
            <a:r>
              <a:rPr lang="en-GB" b="1" dirty="0" smtClean="0"/>
              <a:t>stable</a:t>
            </a:r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What is the Bank of England?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149141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OFFICIAL - GREEN</a:t>
            </a:r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Keeping </a:t>
            </a:r>
            <a:r>
              <a:rPr lang="en-GB" dirty="0"/>
              <a:t>the whole UK financial system stable</a:t>
            </a:r>
            <a:br>
              <a:rPr lang="en-GB" dirty="0"/>
            </a:b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049" y="1955760"/>
            <a:ext cx="4411916" cy="36348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 5"/>
          <p:cNvSpPr/>
          <p:nvPr/>
        </p:nvSpPr>
        <p:spPr>
          <a:xfrm>
            <a:off x="2469749" y="1370014"/>
            <a:ext cx="16925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 smtClean="0"/>
              <a:t>Direct influence</a:t>
            </a:r>
            <a:endParaRPr lang="en-GB" b="1" dirty="0"/>
          </a:p>
        </p:txBody>
      </p:sp>
      <p:sp>
        <p:nvSpPr>
          <p:cNvPr id="7" name="Rectangle 6"/>
          <p:cNvSpPr/>
          <p:nvPr/>
        </p:nvSpPr>
        <p:spPr>
          <a:xfrm>
            <a:off x="8219966" y="1370014"/>
            <a:ext cx="18544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 smtClean="0"/>
              <a:t>Indirect influence</a:t>
            </a:r>
            <a:endParaRPr lang="en-GB" b="1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8489" y="1955760"/>
            <a:ext cx="3857367" cy="36530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extBox 9"/>
          <p:cNvSpPr txBox="1"/>
          <p:nvPr/>
        </p:nvSpPr>
        <p:spPr>
          <a:xfrm>
            <a:off x="1110049" y="5806991"/>
            <a:ext cx="28008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 smtClean="0"/>
              <a:t>Source: Financial Times</a:t>
            </a:r>
            <a:endParaRPr lang="en-GB" sz="1100" dirty="0"/>
          </a:p>
        </p:txBody>
      </p:sp>
      <p:sp>
        <p:nvSpPr>
          <p:cNvPr id="11" name="TextBox 10"/>
          <p:cNvSpPr txBox="1"/>
          <p:nvPr/>
        </p:nvSpPr>
        <p:spPr>
          <a:xfrm>
            <a:off x="7218489" y="5806991"/>
            <a:ext cx="28008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 smtClean="0"/>
              <a:t>Source: Sky News</a:t>
            </a:r>
            <a:endParaRPr lang="en-GB" sz="1100" dirty="0"/>
          </a:p>
        </p:txBody>
      </p:sp>
    </p:spTree>
    <p:extLst>
      <p:ext uri="{BB962C8B-B14F-4D97-AF65-F5344CB8AC3E}">
        <p14:creationId xmlns:p14="http://schemas.microsoft.com/office/powerpoint/2010/main" val="31755026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OFFICIAL - GREEN</a:t>
            </a:r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Speeches delivered by central bank representatives can have significant effects on markets</a:t>
            </a:r>
            <a:endParaRPr lang="en-GB" dirty="0"/>
          </a:p>
        </p:txBody>
      </p:sp>
      <p:sp>
        <p:nvSpPr>
          <p:cNvPr id="11" name="TextBox 10"/>
          <p:cNvSpPr txBox="1"/>
          <p:nvPr/>
        </p:nvSpPr>
        <p:spPr>
          <a:xfrm>
            <a:off x="6589136" y="6001185"/>
            <a:ext cx="28008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 smtClean="0"/>
              <a:t>Source: Reuters</a:t>
            </a:r>
            <a:endParaRPr lang="en-GB" sz="11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9136" y="1500819"/>
            <a:ext cx="5116078" cy="43465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68001" y="1752600"/>
            <a:ext cx="5659668" cy="4629150"/>
          </a:xfrm>
        </p:spPr>
        <p:txBody>
          <a:bodyPr/>
          <a:lstStyle/>
          <a:p>
            <a:pPr marL="0" indent="0">
              <a:buNone/>
            </a:pPr>
            <a:r>
              <a:rPr lang="en-GB" dirty="0" smtClean="0"/>
              <a:t>We want to understand these effects better, specifically: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 smtClean="0"/>
              <a:t>How sentiment has changed over time</a:t>
            </a:r>
          </a:p>
          <a:p>
            <a:r>
              <a:rPr lang="en-GB" dirty="0" smtClean="0"/>
              <a:t>How sentiment correlates with other events</a:t>
            </a:r>
          </a:p>
          <a:p>
            <a:r>
              <a:rPr lang="en-GB" dirty="0" smtClean="0"/>
              <a:t>How sentiment correlates with economic indicators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381859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OFFICIAL - GREEN</a:t>
            </a:r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The data</a:t>
            </a:r>
            <a:endParaRPr lang="en-GB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68001" y="1752600"/>
            <a:ext cx="11193568" cy="4629150"/>
          </a:xfrm>
        </p:spPr>
        <p:txBody>
          <a:bodyPr/>
          <a:lstStyle/>
          <a:p>
            <a:r>
              <a:rPr lang="en-GB" sz="2000" dirty="0" smtClean="0"/>
              <a:t>A dataset containing the content and metadata </a:t>
            </a:r>
            <a:r>
              <a:rPr lang="en-GB" sz="2000" dirty="0"/>
              <a:t>of BoE speeches </a:t>
            </a:r>
            <a:r>
              <a:rPr lang="en-GB" sz="2000" dirty="0" smtClean="0"/>
              <a:t>in addition to US central bank and EU central bank speeches. This data was collected by a third party and may contain errors you will have to deal with using data cleaning techniques.</a:t>
            </a:r>
          </a:p>
          <a:p>
            <a:r>
              <a:rPr lang="en-GB" sz="2000" dirty="0" smtClean="0"/>
              <a:t>A dataset of financial vocabulary and their associated sentiment.</a:t>
            </a:r>
          </a:p>
          <a:p>
            <a:r>
              <a:rPr lang="en-GB" sz="2000" dirty="0" smtClean="0"/>
              <a:t>Economic data available on </a:t>
            </a:r>
            <a:r>
              <a:rPr lang="en-GB" sz="2000" dirty="0"/>
              <a:t>our website (</a:t>
            </a:r>
            <a:r>
              <a:rPr lang="en-GB" sz="2000" dirty="0" smtClean="0">
                <a:hlinkClick r:id="rId3"/>
              </a:rPr>
              <a:t>www.bankofengland.co.uk</a:t>
            </a:r>
            <a:r>
              <a:rPr lang="en-GB" sz="2000" dirty="0" smtClean="0"/>
              <a:t>) and the Office for </a:t>
            </a:r>
            <a:r>
              <a:rPr lang="en-GB" sz="2000" dirty="0"/>
              <a:t>National Statistics (</a:t>
            </a:r>
            <a:r>
              <a:rPr lang="en-GB" sz="2000" dirty="0" smtClean="0"/>
              <a:t>www.ons.gov.uk), including GDP growth, inflation, labour market statistics (</a:t>
            </a:r>
            <a:r>
              <a:rPr lang="en-GB" sz="2000" dirty="0" err="1" smtClean="0"/>
              <a:t>eg</a:t>
            </a:r>
            <a:r>
              <a:rPr lang="en-GB" sz="2000" dirty="0" smtClean="0"/>
              <a:t>. unemployment, wages).</a:t>
            </a:r>
          </a:p>
          <a:p>
            <a:r>
              <a:rPr lang="en-GB" sz="2000" dirty="0" smtClean="0"/>
              <a:t>Any other relevant data you can find!</a:t>
            </a:r>
          </a:p>
          <a:p>
            <a:pPr marL="0" indent="0">
              <a:buNone/>
            </a:pPr>
            <a:endParaRPr lang="en-GB" sz="2000" dirty="0" smtClean="0"/>
          </a:p>
          <a:p>
            <a:pPr marL="0" indent="0">
              <a:buNone/>
            </a:pPr>
            <a:r>
              <a:rPr lang="en-GB" sz="2000" dirty="0" smtClean="0"/>
              <a:t>Please note: unfortunately we’re not able to share any additional data with you that isn’t already published on our website or in the public domain.</a:t>
            </a:r>
          </a:p>
          <a:p>
            <a:pPr marL="0" indent="0">
              <a:buNone/>
            </a:pPr>
            <a:endParaRPr lang="en-GB" dirty="0" smtClean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998945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smtClean="0"/>
              <a:t>OFFICIAL - GREEN</a:t>
            </a:r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What this project means to us</a:t>
            </a:r>
            <a:endParaRPr lang="en-GB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68000" y="2424000"/>
            <a:ext cx="5861547" cy="2178133"/>
          </a:xfrm>
        </p:spPr>
        <p:txBody>
          <a:bodyPr/>
          <a:lstStyle/>
          <a:p>
            <a:endParaRPr lang="en-GB" dirty="0"/>
          </a:p>
          <a:p>
            <a:pPr marL="0" indent="0" algn="ctr">
              <a:buNone/>
            </a:pPr>
            <a:r>
              <a:rPr lang="en-GB" b="1" dirty="0"/>
              <a:t>This project will increase our understanding of our effect on the economy, and help us be more effective in providing stability to the economy</a:t>
            </a:r>
            <a:r>
              <a:rPr lang="en-GB" b="1" dirty="0" smtClean="0"/>
              <a:t>.</a:t>
            </a: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15" r="9230"/>
          <a:stretch/>
        </p:blipFill>
        <p:spPr>
          <a:xfrm>
            <a:off x="6602681" y="644383"/>
            <a:ext cx="5058888" cy="5737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5352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61810262"/>
      </p:ext>
    </p:extLst>
  </p:cSld>
  <p:clrMapOvr>
    <a:masterClrMapping/>
  </p:clrMapOvr>
</p:sld>
</file>

<file path=ppt/theme/theme1.xml><?xml version="1.0" encoding="utf-8"?>
<a:theme xmlns:a="http://schemas.openxmlformats.org/drawingml/2006/main" name="Bank LINKS Template">
  <a:themeElements>
    <a:clrScheme name="Custom 36">
      <a:dk1>
        <a:srgbClr val="000000"/>
      </a:dk1>
      <a:lt1>
        <a:srgbClr val="FFFFFF"/>
      </a:lt1>
      <a:dk2>
        <a:srgbClr val="12273F"/>
      </a:dk2>
      <a:lt2>
        <a:srgbClr val="C4C9CF"/>
      </a:lt2>
      <a:accent1>
        <a:srgbClr val="3CD7D9"/>
      </a:accent1>
      <a:accent2>
        <a:srgbClr val="FF7300"/>
      </a:accent2>
      <a:accent3>
        <a:srgbClr val="9E71FE"/>
      </a:accent3>
      <a:accent4>
        <a:srgbClr val="D4AF37"/>
      </a:accent4>
      <a:accent5>
        <a:srgbClr val="A5D700"/>
      </a:accent5>
      <a:accent6>
        <a:srgbClr val="FF50C8"/>
      </a:accent6>
      <a:hlink>
        <a:srgbClr val="12273F"/>
      </a:hlink>
      <a:folHlink>
        <a:srgbClr val="12273F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OE-Official Template A.pptx" id="{6C723B9E-9DD5-46FA-B786-10E886AA26E0}" vid="{1198EFE4-F1FD-4746-924A-D88A0C6C7D7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BOE-Official Template A</Template>
  <TotalTime>122</TotalTime>
  <Words>300</Words>
  <Application>Microsoft Office PowerPoint</Application>
  <PresentationFormat>Widescreen</PresentationFormat>
  <Paragraphs>48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Century Gothic</vt:lpstr>
      <vt:lpstr>Bank LINKS Template</vt:lpstr>
      <vt:lpstr>PowerPoint Presentation</vt:lpstr>
      <vt:lpstr>What is the Bank of England?</vt:lpstr>
      <vt:lpstr>Keeping the whole UK financial system stable </vt:lpstr>
      <vt:lpstr>Speeches delivered by central bank representatives can have significant effects on markets</vt:lpstr>
      <vt:lpstr>The data</vt:lpstr>
      <vt:lpstr>What this project means to us</vt:lpstr>
      <vt:lpstr>PowerPoint Presentation</vt:lpstr>
    </vt:vector>
  </TitlesOfParts>
  <Company>Bank of England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Ross, Nick</dc:creator>
  <cp:lastModifiedBy>Fisher, William</cp:lastModifiedBy>
  <cp:revision>13</cp:revision>
  <dcterms:created xsi:type="dcterms:W3CDTF">2023-10-06T09:06:06Z</dcterms:created>
  <dcterms:modified xsi:type="dcterms:W3CDTF">2023-10-11T10:48:22Z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AdHocReviewCycleID">
    <vt:i4>1394543989</vt:i4>
  </property>
  <property fmtid="{D5CDD505-2E9C-101B-9397-08002B2CF9AE}" pid="3" name="_NewReviewCycle">
    <vt:lpwstr/>
  </property>
  <property fmtid="{D5CDD505-2E9C-101B-9397-08002B2CF9AE}" pid="4" name="_EmailSubject">
    <vt:lpwstr>[EXTERNAL] Presentation &amp; key dates request</vt:lpwstr>
  </property>
  <property fmtid="{D5CDD505-2E9C-101B-9397-08002B2CF9AE}" pid="5" name="_AuthorEmail">
    <vt:lpwstr>William.Fisher@bankofengland.co.uk</vt:lpwstr>
  </property>
  <property fmtid="{D5CDD505-2E9C-101B-9397-08002B2CF9AE}" pid="6" name="_AuthorEmailDisplayName">
    <vt:lpwstr>Fisher, William</vt:lpwstr>
  </property>
</Properties>
</file>